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11B"/>
    <a:srgbClr val="599AD3"/>
    <a:srgbClr val="054EA3"/>
    <a:srgbClr val="162F65"/>
    <a:srgbClr val="034EA3"/>
    <a:srgbClr val="ED7D31"/>
    <a:srgbClr val="FFC000"/>
    <a:srgbClr val="E7E6DD"/>
    <a:srgbClr val="3361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865"/>
  </p:normalViewPr>
  <p:slideViewPr>
    <p:cSldViewPr snapToGrid="0">
      <p:cViewPr>
        <p:scale>
          <a:sx n="87" d="100"/>
          <a:sy n="87" d="100"/>
        </p:scale>
        <p:origin x="1512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ADBA6-BF01-8044-A3AD-380F9168E527}" type="datetimeFigureOut">
              <a:rPr lang="en-TW" smtClean="0"/>
              <a:t>11/04/2022</a:t>
            </a:fld>
            <a:endParaRPr lang="en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7A741-CA9C-BD42-AA80-CB92D78B452B}" type="slidenum">
              <a:rPr lang="en-TW" smtClean="0"/>
              <a:t>‹#›</a:t>
            </a:fld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525396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C7A741-CA9C-BD42-AA80-CB92D78B452B}" type="slidenum">
              <a:rPr lang="en-TW" smtClean="0"/>
              <a:t>1</a:t>
            </a:fld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4089053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8000" y="1122363"/>
            <a:ext cx="8890000" cy="2387600"/>
          </a:xfrm>
        </p:spPr>
        <p:txBody>
          <a:bodyPr anchor="b">
            <a:normAutofit/>
          </a:bodyPr>
          <a:lstStyle>
            <a:lvl1pPr algn="ctr">
              <a:defRPr lang="en-GB" sz="4400" b="1" kern="1200" dirty="0">
                <a:solidFill>
                  <a:srgbClr val="595757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8000" y="3602038"/>
            <a:ext cx="8890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28E6-4802-49DC-AFD6-D77E454E27FF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1EB98-5FA8-4315-B009-D760056DB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161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0" y="365125"/>
            <a:ext cx="8627533" cy="1325563"/>
          </a:xfrm>
        </p:spPr>
        <p:txBody>
          <a:bodyPr/>
          <a:lstStyle>
            <a:lvl1pPr>
              <a:defRPr>
                <a:solidFill>
                  <a:srgbClr val="59575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8000" y="1825625"/>
            <a:ext cx="8627533" cy="4351338"/>
          </a:xfrm>
        </p:spPr>
        <p:txBody>
          <a:bodyPr vert="eaVert"/>
          <a:lstStyle>
            <a:lvl1pPr>
              <a:defRPr>
                <a:solidFill>
                  <a:srgbClr val="898989"/>
                </a:solidFill>
              </a:defRPr>
            </a:lvl1pPr>
            <a:lvl2pPr>
              <a:defRPr>
                <a:solidFill>
                  <a:srgbClr val="898989"/>
                </a:solidFill>
              </a:defRPr>
            </a:lvl2pPr>
            <a:lvl3pPr>
              <a:defRPr>
                <a:solidFill>
                  <a:srgbClr val="898989"/>
                </a:solidFill>
              </a:defRPr>
            </a:lvl3pPr>
            <a:lvl4pPr>
              <a:defRPr>
                <a:solidFill>
                  <a:srgbClr val="898989"/>
                </a:solidFill>
              </a:defRPr>
            </a:lvl4pPr>
            <a:lvl5pPr>
              <a:defRPr>
                <a:solidFill>
                  <a:srgbClr val="89898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28E6-4802-49DC-AFD6-D77E454E27FF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1EB98-5FA8-4315-B009-D760056DB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771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1680633" cy="5811838"/>
          </a:xfrm>
        </p:spPr>
        <p:txBody>
          <a:bodyPr vert="eaVert"/>
          <a:lstStyle>
            <a:lvl1pPr>
              <a:defRPr>
                <a:solidFill>
                  <a:srgbClr val="59575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8000" y="365125"/>
            <a:ext cx="6832600" cy="5811838"/>
          </a:xfrm>
        </p:spPr>
        <p:txBody>
          <a:bodyPr vert="eaVert"/>
          <a:lstStyle>
            <a:lvl1pPr>
              <a:defRPr>
                <a:solidFill>
                  <a:srgbClr val="898989"/>
                </a:solidFill>
              </a:defRPr>
            </a:lvl1pPr>
            <a:lvl2pPr>
              <a:defRPr>
                <a:solidFill>
                  <a:srgbClr val="898989"/>
                </a:solidFill>
              </a:defRPr>
            </a:lvl2pPr>
            <a:lvl3pPr>
              <a:defRPr>
                <a:solidFill>
                  <a:srgbClr val="898989"/>
                </a:solidFill>
              </a:defRPr>
            </a:lvl3pPr>
            <a:lvl4pPr>
              <a:defRPr>
                <a:solidFill>
                  <a:srgbClr val="898989"/>
                </a:solidFill>
              </a:defRPr>
            </a:lvl4pPr>
            <a:lvl5pPr>
              <a:defRPr>
                <a:solidFill>
                  <a:srgbClr val="89898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28E6-4802-49DC-AFD6-D77E454E27FF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1EB98-5FA8-4315-B009-D760056DB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69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6467" y="365125"/>
            <a:ext cx="8627534" cy="1325563"/>
          </a:xfrm>
        </p:spPr>
        <p:txBody>
          <a:bodyPr>
            <a:normAutofit/>
          </a:bodyPr>
          <a:lstStyle>
            <a:lvl1pPr>
              <a:defRPr lang="en-GB" sz="4400" b="1" kern="1200" dirty="0">
                <a:solidFill>
                  <a:srgbClr val="595757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6467" y="1825625"/>
            <a:ext cx="8627534" cy="4351338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  <a:lvl2pPr>
              <a:defRPr>
                <a:solidFill>
                  <a:srgbClr val="898989"/>
                </a:solidFill>
              </a:defRPr>
            </a:lvl2pPr>
            <a:lvl3pPr>
              <a:defRPr>
                <a:solidFill>
                  <a:srgbClr val="898989"/>
                </a:solidFill>
              </a:defRPr>
            </a:lvl3pPr>
            <a:lvl4pPr>
              <a:defRPr>
                <a:solidFill>
                  <a:srgbClr val="898989"/>
                </a:solidFill>
              </a:defRPr>
            </a:lvl4pPr>
            <a:lvl5pPr>
              <a:defRPr>
                <a:solidFill>
                  <a:srgbClr val="89898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28E6-4802-49DC-AFD6-D77E454E27FF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1EB98-5FA8-4315-B009-D760056DB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4905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0" y="1709738"/>
            <a:ext cx="8652933" cy="2852737"/>
          </a:xfrm>
        </p:spPr>
        <p:txBody>
          <a:bodyPr anchor="b"/>
          <a:lstStyle>
            <a:lvl1pPr>
              <a:defRPr lang="en-US" sz="4400" b="1" kern="1200" dirty="0" smtClean="0">
                <a:solidFill>
                  <a:srgbClr val="595757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8000" y="4589463"/>
            <a:ext cx="8652933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28E6-4802-49DC-AFD6-D77E454E27FF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1EB98-5FA8-4315-B009-D760056DB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26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86467" y="1825625"/>
            <a:ext cx="4233333" cy="4351338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  <a:lvl2pPr>
              <a:defRPr>
                <a:solidFill>
                  <a:srgbClr val="898989"/>
                </a:solidFill>
              </a:defRPr>
            </a:lvl2pPr>
            <a:lvl3pPr>
              <a:defRPr>
                <a:solidFill>
                  <a:srgbClr val="898989"/>
                </a:solidFill>
              </a:defRPr>
            </a:lvl3pPr>
            <a:lvl4pPr>
              <a:defRPr>
                <a:solidFill>
                  <a:srgbClr val="898989"/>
                </a:solidFill>
              </a:defRPr>
            </a:lvl4pPr>
            <a:lvl5pPr>
              <a:defRPr>
                <a:solidFill>
                  <a:srgbClr val="89898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241801" cy="4351338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  <a:lvl2pPr>
              <a:defRPr>
                <a:solidFill>
                  <a:srgbClr val="898989"/>
                </a:solidFill>
              </a:defRPr>
            </a:lvl2pPr>
            <a:lvl3pPr>
              <a:defRPr>
                <a:solidFill>
                  <a:srgbClr val="898989"/>
                </a:solidFill>
              </a:defRPr>
            </a:lvl3pPr>
            <a:lvl4pPr>
              <a:defRPr>
                <a:solidFill>
                  <a:srgbClr val="898989"/>
                </a:solidFill>
              </a:defRPr>
            </a:lvl4pPr>
            <a:lvl5pPr>
              <a:defRPr>
                <a:solidFill>
                  <a:srgbClr val="89898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28E6-4802-49DC-AFD6-D77E454E27FF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1EB98-5FA8-4315-B009-D760056DB1E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86467" y="365125"/>
            <a:ext cx="8627534" cy="1325563"/>
          </a:xfrm>
        </p:spPr>
        <p:txBody>
          <a:bodyPr/>
          <a:lstStyle>
            <a:lvl1pPr>
              <a:defRPr>
                <a:solidFill>
                  <a:srgbClr val="59575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6476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6467" y="1681163"/>
            <a:ext cx="421110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59575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6467" y="2505075"/>
            <a:ext cx="4211108" cy="3684588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  <a:lvl2pPr>
              <a:defRPr>
                <a:solidFill>
                  <a:srgbClr val="898989"/>
                </a:solidFill>
              </a:defRPr>
            </a:lvl2pPr>
            <a:lvl3pPr>
              <a:defRPr>
                <a:solidFill>
                  <a:srgbClr val="898989"/>
                </a:solidFill>
              </a:defRPr>
            </a:lvl3pPr>
            <a:lvl4pPr>
              <a:defRPr>
                <a:solidFill>
                  <a:srgbClr val="898989"/>
                </a:solidFill>
              </a:defRPr>
            </a:lvl4pPr>
            <a:lvl5pPr>
              <a:defRPr>
                <a:solidFill>
                  <a:srgbClr val="89898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241801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b="1" kern="1200" dirty="0" smtClean="0">
                <a:solidFill>
                  <a:srgbClr val="595757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241801" cy="3684588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  <a:lvl2pPr>
              <a:defRPr>
                <a:solidFill>
                  <a:srgbClr val="898989"/>
                </a:solidFill>
              </a:defRPr>
            </a:lvl2pPr>
            <a:lvl3pPr>
              <a:defRPr>
                <a:solidFill>
                  <a:srgbClr val="898989"/>
                </a:solidFill>
              </a:defRPr>
            </a:lvl3pPr>
            <a:lvl4pPr>
              <a:defRPr>
                <a:solidFill>
                  <a:srgbClr val="898989"/>
                </a:solidFill>
              </a:defRPr>
            </a:lvl4pPr>
            <a:lvl5pPr>
              <a:defRPr>
                <a:solidFill>
                  <a:srgbClr val="89898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28E6-4802-49DC-AFD6-D77E454E27FF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1EB98-5FA8-4315-B009-D760056DB1E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786467" y="365125"/>
            <a:ext cx="8627534" cy="1325563"/>
          </a:xfrm>
        </p:spPr>
        <p:txBody>
          <a:bodyPr/>
          <a:lstStyle>
            <a:lvl1pPr>
              <a:defRPr>
                <a:solidFill>
                  <a:srgbClr val="59575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028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6466" y="365125"/>
            <a:ext cx="8636001" cy="1325563"/>
          </a:xfrm>
        </p:spPr>
        <p:txBody>
          <a:bodyPr/>
          <a:lstStyle>
            <a:lvl1pPr>
              <a:defRPr>
                <a:solidFill>
                  <a:srgbClr val="59575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28E6-4802-49DC-AFD6-D77E454E27FF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1EB98-5FA8-4315-B009-D760056DB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932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28E6-4802-49DC-AFD6-D77E454E27FF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1EB98-5FA8-4315-B009-D760056DB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759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6467" y="457200"/>
            <a:ext cx="2985558" cy="1600200"/>
          </a:xfrm>
        </p:spPr>
        <p:txBody>
          <a:bodyPr anchor="b"/>
          <a:lstStyle>
            <a:lvl1pPr>
              <a:defRPr sz="3200">
                <a:solidFill>
                  <a:srgbClr val="59575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5222345" cy="4873625"/>
          </a:xfrm>
        </p:spPr>
        <p:txBody>
          <a:bodyPr/>
          <a:lstStyle>
            <a:lvl1pPr>
              <a:defRPr sz="3200">
                <a:solidFill>
                  <a:srgbClr val="898989"/>
                </a:solidFill>
              </a:defRPr>
            </a:lvl1pPr>
            <a:lvl2pPr>
              <a:defRPr sz="2800">
                <a:solidFill>
                  <a:srgbClr val="898989"/>
                </a:solidFill>
              </a:defRPr>
            </a:lvl2pPr>
            <a:lvl3pPr>
              <a:defRPr sz="2400">
                <a:solidFill>
                  <a:srgbClr val="898989"/>
                </a:solidFill>
              </a:defRPr>
            </a:lvl3pPr>
            <a:lvl4pPr>
              <a:defRPr sz="2000">
                <a:solidFill>
                  <a:srgbClr val="898989"/>
                </a:solidFill>
              </a:defRPr>
            </a:lvl4pPr>
            <a:lvl5pPr>
              <a:defRPr sz="2000">
                <a:solidFill>
                  <a:srgbClr val="898989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6467" y="2057400"/>
            <a:ext cx="2985558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898989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28E6-4802-49DC-AFD6-D77E454E27FF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1EB98-5FA8-4315-B009-D760056DB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389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0" y="457200"/>
            <a:ext cx="2994025" cy="1600200"/>
          </a:xfrm>
        </p:spPr>
        <p:txBody>
          <a:bodyPr anchor="b"/>
          <a:lstStyle>
            <a:lvl1pPr>
              <a:defRPr sz="3200">
                <a:solidFill>
                  <a:srgbClr val="59575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239279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78000" y="2057400"/>
            <a:ext cx="2994025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898989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28E6-4802-49DC-AFD6-D77E454E27FF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1EB98-5FA8-4315-B009-D760056DB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23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86467" y="365125"/>
            <a:ext cx="86275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6466" y="1825625"/>
            <a:ext cx="86275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28E6-4802-49DC-AFD6-D77E454E27FF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00458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1EB98-5FA8-4315-B009-D760056DB1E3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A482B194-F3E5-FB49-8238-7CDF6A2EE3D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82" y="365125"/>
            <a:ext cx="1498217" cy="99984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35200D7-0488-0C4B-B7CB-F4FBC73E9CB0}"/>
              </a:ext>
            </a:extLst>
          </p:cNvPr>
          <p:cNvSpPr/>
          <p:nvPr userDrawn="1"/>
        </p:nvSpPr>
        <p:spPr>
          <a:xfrm>
            <a:off x="507366" y="6432561"/>
            <a:ext cx="11010073" cy="24950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296125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95757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898989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898989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898989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898989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898989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sv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9000">
              <a:schemeClr val="bg1"/>
            </a:gs>
            <a:gs pos="0">
              <a:schemeClr val="accent1">
                <a:lumMod val="45000"/>
                <a:lumOff val="55000"/>
                <a:alpha val="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12B5958-CA19-7248-9AD1-D5E349659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205" y="3207727"/>
            <a:ext cx="4035703" cy="1168729"/>
          </a:xfrm>
        </p:spPr>
        <p:txBody>
          <a:bodyPr anchor="b">
            <a:normAutofit fontScale="90000"/>
          </a:bodyPr>
          <a:lstStyle/>
          <a:p>
            <a:r>
              <a:rPr lang="en-US" dirty="0"/>
              <a:t>You are looking for a career in…</a:t>
            </a:r>
          </a:p>
        </p:txBody>
      </p:sp>
      <p:grpSp>
        <p:nvGrpSpPr>
          <p:cNvPr id="1129" name="Group 1128">
            <a:extLst>
              <a:ext uri="{FF2B5EF4-FFF2-40B4-BE49-F238E27FC236}">
                <a16:creationId xmlns:a16="http://schemas.microsoft.com/office/drawing/2014/main" id="{56328E05-32D1-EC35-A039-5D7236FAB85D}"/>
              </a:ext>
            </a:extLst>
          </p:cNvPr>
          <p:cNvGrpSpPr/>
          <p:nvPr/>
        </p:nvGrpSpPr>
        <p:grpSpPr>
          <a:xfrm>
            <a:off x="2479791" y="337145"/>
            <a:ext cx="7232418" cy="1487987"/>
            <a:chOff x="2550132" y="302185"/>
            <a:chExt cx="7232418" cy="1487987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7532C37-5462-0C99-292E-76CFFCA17E2D}"/>
                </a:ext>
              </a:extLst>
            </p:cNvPr>
            <p:cNvGrpSpPr/>
            <p:nvPr/>
          </p:nvGrpSpPr>
          <p:grpSpPr>
            <a:xfrm>
              <a:off x="5521247" y="342848"/>
              <a:ext cx="1943145" cy="1406661"/>
              <a:chOff x="386253" y="1932941"/>
              <a:chExt cx="2066638" cy="1496059"/>
            </a:xfrm>
          </p:grpSpPr>
          <p:sp>
            <p:nvSpPr>
              <p:cNvPr id="8" name="Free-form: Shape 7">
                <a:extLst>
                  <a:ext uri="{FF2B5EF4-FFF2-40B4-BE49-F238E27FC236}">
                    <a16:creationId xmlns:a16="http://schemas.microsoft.com/office/drawing/2014/main" id="{63B1C8AC-08B6-F5EA-D21F-90D7E2ADACA6}"/>
                  </a:ext>
                </a:extLst>
              </p:cNvPr>
              <p:cNvSpPr/>
              <p:nvPr/>
            </p:nvSpPr>
            <p:spPr>
              <a:xfrm>
                <a:off x="386253" y="3081513"/>
                <a:ext cx="2066638" cy="347487"/>
              </a:xfrm>
              <a:custGeom>
                <a:avLst/>
                <a:gdLst>
                  <a:gd name="connsiteX0" fmla="*/ 0 w 2066638"/>
                  <a:gd name="connsiteY0" fmla="*/ 0 h 675703"/>
                  <a:gd name="connsiteX1" fmla="*/ 2066638 w 2066638"/>
                  <a:gd name="connsiteY1" fmla="*/ 0 h 675703"/>
                  <a:gd name="connsiteX2" fmla="*/ 2066638 w 2066638"/>
                  <a:gd name="connsiteY2" fmla="*/ 675703 h 675703"/>
                  <a:gd name="connsiteX3" fmla="*/ 0 w 2066638"/>
                  <a:gd name="connsiteY3" fmla="*/ 675703 h 675703"/>
                  <a:gd name="connsiteX4" fmla="*/ 0 w 2066638"/>
                  <a:gd name="connsiteY4" fmla="*/ 0 h 675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6638" h="675703">
                    <a:moveTo>
                      <a:pt x="0" y="0"/>
                    </a:moveTo>
                    <a:lnTo>
                      <a:pt x="2066638" y="0"/>
                    </a:lnTo>
                    <a:lnTo>
                      <a:pt x="2066638" y="675703"/>
                    </a:lnTo>
                    <a:lnTo>
                      <a:pt x="0" y="675703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t" anchorCtr="0">
                <a:noAutofit/>
              </a:bodyPr>
              <a:lstStyle/>
              <a:p>
                <a:pPr marL="0" lvl="0" indent="0" algn="ctr" defTabSz="889000">
                  <a:lnSpc>
                    <a:spcPct val="10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2000" kern="12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Digital Marketing</a:t>
                </a:r>
              </a:p>
            </p:txBody>
          </p:sp>
          <p:pic>
            <p:nvPicPr>
              <p:cNvPr id="15" name="Graphic 14">
                <a:extLst>
                  <a:ext uri="{FF2B5EF4-FFF2-40B4-BE49-F238E27FC236}">
                    <a16:creationId xmlns:a16="http://schemas.microsoft.com/office/drawing/2014/main" id="{D8FB2CBF-2554-044D-E9D0-291572C60B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01051" y="1932941"/>
                <a:ext cx="1437042" cy="958028"/>
              </a:xfrm>
              <a:prstGeom prst="rect">
                <a:avLst/>
              </a:prstGeom>
            </p:spPr>
          </p:pic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FEF3A0E8-5B9F-C312-E685-6F7541A07C36}"/>
                </a:ext>
              </a:extLst>
            </p:cNvPr>
            <p:cNvGrpSpPr/>
            <p:nvPr/>
          </p:nvGrpSpPr>
          <p:grpSpPr>
            <a:xfrm>
              <a:off x="8194235" y="302185"/>
              <a:ext cx="1588315" cy="1487987"/>
              <a:chOff x="4406743" y="1846447"/>
              <a:chExt cx="1689257" cy="1582553"/>
            </a:xfrm>
          </p:grpSpPr>
          <p:sp>
            <p:nvSpPr>
              <p:cNvPr id="13" name="Free-form: Shape 12">
                <a:extLst>
                  <a:ext uri="{FF2B5EF4-FFF2-40B4-BE49-F238E27FC236}">
                    <a16:creationId xmlns:a16="http://schemas.microsoft.com/office/drawing/2014/main" id="{28DA3F18-D82F-022B-0D6A-AF769CFDCBC1}"/>
                  </a:ext>
                </a:extLst>
              </p:cNvPr>
              <p:cNvSpPr/>
              <p:nvPr/>
            </p:nvSpPr>
            <p:spPr>
              <a:xfrm>
                <a:off x="4406743" y="3081512"/>
                <a:ext cx="1689257" cy="347488"/>
              </a:xfrm>
              <a:custGeom>
                <a:avLst/>
                <a:gdLst>
                  <a:gd name="connsiteX0" fmla="*/ 0 w 1689257"/>
                  <a:gd name="connsiteY0" fmla="*/ 0 h 675703"/>
                  <a:gd name="connsiteX1" fmla="*/ 1689257 w 1689257"/>
                  <a:gd name="connsiteY1" fmla="*/ 0 h 675703"/>
                  <a:gd name="connsiteX2" fmla="*/ 1689257 w 1689257"/>
                  <a:gd name="connsiteY2" fmla="*/ 675703 h 675703"/>
                  <a:gd name="connsiteX3" fmla="*/ 0 w 1689257"/>
                  <a:gd name="connsiteY3" fmla="*/ 675703 h 675703"/>
                  <a:gd name="connsiteX4" fmla="*/ 0 w 1689257"/>
                  <a:gd name="connsiteY4" fmla="*/ 0 h 675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9257" h="675703">
                    <a:moveTo>
                      <a:pt x="0" y="0"/>
                    </a:moveTo>
                    <a:lnTo>
                      <a:pt x="1689257" y="0"/>
                    </a:lnTo>
                    <a:lnTo>
                      <a:pt x="1689257" y="675703"/>
                    </a:lnTo>
                    <a:lnTo>
                      <a:pt x="0" y="675703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t" anchorCtr="0">
                <a:noAutofit/>
              </a:bodyPr>
              <a:lstStyle/>
              <a:p>
                <a:pPr marL="0" lvl="0" indent="0" algn="ctr" defTabSz="889000">
                  <a:lnSpc>
                    <a:spcPct val="10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2000" kern="12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Operations</a:t>
                </a:r>
              </a:p>
            </p:txBody>
          </p:sp>
          <p:pic>
            <p:nvPicPr>
              <p:cNvPr id="17" name="Graphic 16">
                <a:extLst>
                  <a:ext uri="{FF2B5EF4-FFF2-40B4-BE49-F238E27FC236}">
                    <a16:creationId xmlns:a16="http://schemas.microsoft.com/office/drawing/2014/main" id="{E2A19FAC-E9EE-A23A-7653-88334EF56A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4685863" y="1846447"/>
                <a:ext cx="1072717" cy="1072717"/>
              </a:xfrm>
              <a:prstGeom prst="rect">
                <a:avLst/>
              </a:prstGeom>
            </p:spPr>
          </p:pic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E93123DE-5520-D820-FABE-7BE7B1BA835C}"/>
                </a:ext>
              </a:extLst>
            </p:cNvPr>
            <p:cNvGrpSpPr/>
            <p:nvPr/>
          </p:nvGrpSpPr>
          <p:grpSpPr>
            <a:xfrm>
              <a:off x="2550132" y="327371"/>
              <a:ext cx="2241272" cy="1437614"/>
              <a:chOff x="2227999" y="1900021"/>
              <a:chExt cx="2383711" cy="1528979"/>
            </a:xfrm>
          </p:grpSpPr>
          <p:sp>
            <p:nvSpPr>
              <p:cNvPr id="11" name="Free-form: Shape 10">
                <a:extLst>
                  <a:ext uri="{FF2B5EF4-FFF2-40B4-BE49-F238E27FC236}">
                    <a16:creationId xmlns:a16="http://schemas.microsoft.com/office/drawing/2014/main" id="{C5668A30-64A1-7978-5D7C-C9515DC55831}"/>
                  </a:ext>
                </a:extLst>
              </p:cNvPr>
              <p:cNvSpPr/>
              <p:nvPr/>
            </p:nvSpPr>
            <p:spPr>
              <a:xfrm>
                <a:off x="2227999" y="3081513"/>
                <a:ext cx="2383711" cy="347487"/>
              </a:xfrm>
              <a:custGeom>
                <a:avLst/>
                <a:gdLst>
                  <a:gd name="connsiteX0" fmla="*/ 0 w 2383711"/>
                  <a:gd name="connsiteY0" fmla="*/ 0 h 675703"/>
                  <a:gd name="connsiteX1" fmla="*/ 2383711 w 2383711"/>
                  <a:gd name="connsiteY1" fmla="*/ 0 h 675703"/>
                  <a:gd name="connsiteX2" fmla="*/ 2383711 w 2383711"/>
                  <a:gd name="connsiteY2" fmla="*/ 675703 h 675703"/>
                  <a:gd name="connsiteX3" fmla="*/ 0 w 2383711"/>
                  <a:gd name="connsiteY3" fmla="*/ 675703 h 675703"/>
                  <a:gd name="connsiteX4" fmla="*/ 0 w 2383711"/>
                  <a:gd name="connsiteY4" fmla="*/ 0 h 675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83711" h="675703">
                    <a:moveTo>
                      <a:pt x="0" y="0"/>
                    </a:moveTo>
                    <a:lnTo>
                      <a:pt x="2383711" y="0"/>
                    </a:lnTo>
                    <a:lnTo>
                      <a:pt x="2383711" y="675703"/>
                    </a:lnTo>
                    <a:lnTo>
                      <a:pt x="0" y="675703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t" anchorCtr="0">
                <a:noAutofit/>
              </a:bodyPr>
              <a:lstStyle/>
              <a:p>
                <a:pPr marL="0" lvl="0" indent="0" algn="ctr" defTabSz="889000">
                  <a:lnSpc>
                    <a:spcPct val="10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2000" kern="12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Corporate</a:t>
                </a:r>
                <a:r>
                  <a:rPr lang="en-US" sz="2000" kern="1200" dirty="0"/>
                  <a:t> Sales</a:t>
                </a:r>
              </a:p>
            </p:txBody>
          </p:sp>
          <p:pic>
            <p:nvPicPr>
              <p:cNvPr id="19" name="Graphic 18">
                <a:extLst>
                  <a:ext uri="{FF2B5EF4-FFF2-40B4-BE49-F238E27FC236}">
                    <a16:creationId xmlns:a16="http://schemas.microsoft.com/office/drawing/2014/main" id="{B8BAC398-391F-00F4-EFFB-71531BE674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2854465" y="1900021"/>
                <a:ext cx="1130778" cy="1023868"/>
              </a:xfrm>
              <a:prstGeom prst="rect">
                <a:avLst/>
              </a:prstGeom>
            </p:spPr>
          </p:pic>
        </p:grpSp>
      </p:grpSp>
      <p:pic>
        <p:nvPicPr>
          <p:cNvPr id="31" name="Content Placeholder 4" descr="Logo, company name&#10;&#10;Description automatically generated">
            <a:extLst>
              <a:ext uri="{FF2B5EF4-FFF2-40B4-BE49-F238E27FC236}">
                <a16:creationId xmlns:a16="http://schemas.microsoft.com/office/drawing/2014/main" id="{50F9B247-5E6A-1F21-8E07-1F0F4694F374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54" b="21924"/>
          <a:stretch/>
        </p:blipFill>
        <p:spPr>
          <a:xfrm>
            <a:off x="468823" y="5552122"/>
            <a:ext cx="1364387" cy="753449"/>
          </a:xfrm>
          <a:prstGeom prst="rect">
            <a:avLst/>
          </a:prstGeom>
        </p:spPr>
      </p:pic>
      <p:pic>
        <p:nvPicPr>
          <p:cNvPr id="32" name="Picture 31" descr="Logo&#10;&#10;Description automatically generated">
            <a:extLst>
              <a:ext uri="{FF2B5EF4-FFF2-40B4-BE49-F238E27FC236}">
                <a16:creationId xmlns:a16="http://schemas.microsoft.com/office/drawing/2014/main" id="{A05318C8-E0AF-C23B-634A-C052DC466B3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506" y="5523090"/>
            <a:ext cx="811512" cy="811512"/>
          </a:xfrm>
          <a:prstGeom prst="rect">
            <a:avLst/>
          </a:prstGeom>
        </p:spPr>
      </p:pic>
      <p:pic>
        <p:nvPicPr>
          <p:cNvPr id="33" name="Picture 32" descr="Logo&#10;&#10;Description automatically generated">
            <a:extLst>
              <a:ext uri="{FF2B5EF4-FFF2-40B4-BE49-F238E27FC236}">
                <a16:creationId xmlns:a16="http://schemas.microsoft.com/office/drawing/2014/main" id="{5DED4BD0-1D92-BB8C-F508-A2F883815053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72" b="24643"/>
          <a:stretch/>
        </p:blipFill>
        <p:spPr>
          <a:xfrm>
            <a:off x="4215514" y="5555102"/>
            <a:ext cx="1349876" cy="747488"/>
          </a:xfrm>
          <a:prstGeom prst="rect">
            <a:avLst/>
          </a:prstGeom>
        </p:spPr>
      </p:pic>
      <p:pic>
        <p:nvPicPr>
          <p:cNvPr id="34" name="Picture 33" descr="Text&#10;&#10;Description automatically generated with medium confidence">
            <a:extLst>
              <a:ext uri="{FF2B5EF4-FFF2-40B4-BE49-F238E27FC236}">
                <a16:creationId xmlns:a16="http://schemas.microsoft.com/office/drawing/2014/main" id="{690285D9-28EE-125E-D3C0-093123BA70F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833" y="5596004"/>
            <a:ext cx="1668899" cy="665684"/>
          </a:xfrm>
          <a:prstGeom prst="rect">
            <a:avLst/>
          </a:prstGeom>
        </p:spPr>
      </p:pic>
      <p:pic>
        <p:nvPicPr>
          <p:cNvPr id="35" name="Picture 34" descr="Logo, company name&#10;&#10;Description automatically generated">
            <a:extLst>
              <a:ext uri="{FF2B5EF4-FFF2-40B4-BE49-F238E27FC236}">
                <a16:creationId xmlns:a16="http://schemas.microsoft.com/office/drawing/2014/main" id="{D35625A6-458C-A044-FD17-A4C0F60FCB94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2" b="10214"/>
          <a:stretch/>
        </p:blipFill>
        <p:spPr>
          <a:xfrm>
            <a:off x="6247250" y="5440991"/>
            <a:ext cx="1191723" cy="975711"/>
          </a:xfrm>
          <a:prstGeom prst="rect">
            <a:avLst/>
          </a:prstGeom>
        </p:spPr>
      </p:pic>
      <p:pic>
        <p:nvPicPr>
          <p:cNvPr id="36" name="Picture 35" descr="A picture containing text&#10;&#10;Description automatically generated">
            <a:extLst>
              <a:ext uri="{FF2B5EF4-FFF2-40B4-BE49-F238E27FC236}">
                <a16:creationId xmlns:a16="http://schemas.microsoft.com/office/drawing/2014/main" id="{73EEC427-F1B6-3205-8328-A2EF5D088F50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69" r="11900"/>
          <a:stretch/>
        </p:blipFill>
        <p:spPr>
          <a:xfrm>
            <a:off x="10321533" y="5515449"/>
            <a:ext cx="1211946" cy="826795"/>
          </a:xfrm>
          <a:prstGeom prst="rect">
            <a:avLst/>
          </a:prstGeom>
        </p:spPr>
      </p:pic>
      <p:grpSp>
        <p:nvGrpSpPr>
          <p:cNvPr id="1128" name="Group 1127">
            <a:extLst>
              <a:ext uri="{FF2B5EF4-FFF2-40B4-BE49-F238E27FC236}">
                <a16:creationId xmlns:a16="http://schemas.microsoft.com/office/drawing/2014/main" id="{CBFD7440-E266-35BF-C589-A4ABBFA71A32}"/>
              </a:ext>
            </a:extLst>
          </p:cNvPr>
          <p:cNvGrpSpPr/>
          <p:nvPr/>
        </p:nvGrpSpPr>
        <p:grpSpPr>
          <a:xfrm>
            <a:off x="4438396" y="2030039"/>
            <a:ext cx="6887807" cy="3352500"/>
            <a:chOff x="4803421" y="2157346"/>
            <a:chExt cx="6887807" cy="3352500"/>
          </a:xfrm>
        </p:grpSpPr>
        <p:grpSp>
          <p:nvGrpSpPr>
            <p:cNvPr id="1123" name="Group 1122">
              <a:extLst>
                <a:ext uri="{FF2B5EF4-FFF2-40B4-BE49-F238E27FC236}">
                  <a16:creationId xmlns:a16="http://schemas.microsoft.com/office/drawing/2014/main" id="{9FEC29FF-8DFC-8FAF-02E9-DBBF663AE357}"/>
                </a:ext>
              </a:extLst>
            </p:cNvPr>
            <p:cNvGrpSpPr/>
            <p:nvPr/>
          </p:nvGrpSpPr>
          <p:grpSpPr>
            <a:xfrm>
              <a:off x="4803421" y="2157346"/>
              <a:ext cx="6887805" cy="757850"/>
              <a:chOff x="4234708" y="2055225"/>
              <a:chExt cx="6887805" cy="757850"/>
            </a:xfrm>
          </p:grpSpPr>
          <p:sp>
            <p:nvSpPr>
              <p:cNvPr id="1079" name="Google Shape;680;p29">
                <a:extLst>
                  <a:ext uri="{FF2B5EF4-FFF2-40B4-BE49-F238E27FC236}">
                    <a16:creationId xmlns:a16="http://schemas.microsoft.com/office/drawing/2014/main" id="{904E64D6-91DF-EC4C-A7B7-4F5AB0F532C2}"/>
                  </a:ext>
                </a:extLst>
              </p:cNvPr>
              <p:cNvSpPr/>
              <p:nvPr/>
            </p:nvSpPr>
            <p:spPr>
              <a:xfrm>
                <a:off x="4848758" y="2415075"/>
                <a:ext cx="14403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57615" h="1" fill="none" extrusionOk="0">
                    <a:moveTo>
                      <a:pt x="1" y="1"/>
                    </a:moveTo>
                    <a:lnTo>
                      <a:pt x="57615" y="1"/>
                    </a:lnTo>
                  </a:path>
                </a:pathLst>
              </a:custGeom>
              <a:noFill/>
              <a:ln w="33625" cap="rnd" cmpd="sng">
                <a:solidFill>
                  <a:srgbClr val="FAA11B"/>
                </a:solidFill>
                <a:prstDash val="solid"/>
                <a:miter lim="1190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80" name="Google Shape;681;p29">
                <a:extLst>
                  <a:ext uri="{FF2B5EF4-FFF2-40B4-BE49-F238E27FC236}">
                    <a16:creationId xmlns:a16="http://schemas.microsoft.com/office/drawing/2014/main" id="{7A16E199-1857-BBA1-B6A5-DE0E9B84EAAE}"/>
                  </a:ext>
                </a:extLst>
              </p:cNvPr>
              <p:cNvSpPr/>
              <p:nvPr/>
            </p:nvSpPr>
            <p:spPr>
              <a:xfrm>
                <a:off x="4234708" y="2055225"/>
                <a:ext cx="656350" cy="757850"/>
              </a:xfrm>
              <a:custGeom>
                <a:avLst/>
                <a:gdLst/>
                <a:ahLst/>
                <a:cxnLst/>
                <a:rect l="l" t="t" r="r" b="b"/>
                <a:pathLst>
                  <a:path w="26254" h="30314" extrusionOk="0">
                    <a:moveTo>
                      <a:pt x="13133" y="0"/>
                    </a:moveTo>
                    <a:lnTo>
                      <a:pt x="0" y="7572"/>
                    </a:lnTo>
                    <a:lnTo>
                      <a:pt x="0" y="22729"/>
                    </a:lnTo>
                    <a:lnTo>
                      <a:pt x="13133" y="30313"/>
                    </a:lnTo>
                    <a:lnTo>
                      <a:pt x="26253" y="22729"/>
                    </a:lnTo>
                    <a:lnTo>
                      <a:pt x="26253" y="7572"/>
                    </a:lnTo>
                    <a:lnTo>
                      <a:pt x="131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AA11B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81" name="Google Shape;682;p29">
                <a:extLst>
                  <a:ext uri="{FF2B5EF4-FFF2-40B4-BE49-F238E27FC236}">
                    <a16:creationId xmlns:a16="http://schemas.microsoft.com/office/drawing/2014/main" id="{D72F14C5-3280-7717-4EB3-B5B74A2ECFF6}"/>
                  </a:ext>
                </a:extLst>
              </p:cNvPr>
              <p:cNvSpPr/>
              <p:nvPr/>
            </p:nvSpPr>
            <p:spPr>
              <a:xfrm>
                <a:off x="4296308" y="2126050"/>
                <a:ext cx="533425" cy="615875"/>
              </a:xfrm>
              <a:custGeom>
                <a:avLst/>
                <a:gdLst/>
                <a:ahLst/>
                <a:cxnLst/>
                <a:rect l="l" t="t" r="r" b="b"/>
                <a:pathLst>
                  <a:path w="21337" h="24635" extrusionOk="0">
                    <a:moveTo>
                      <a:pt x="10669" y="1"/>
                    </a:moveTo>
                    <a:lnTo>
                      <a:pt x="1" y="6156"/>
                    </a:lnTo>
                    <a:lnTo>
                      <a:pt x="1" y="18479"/>
                    </a:lnTo>
                    <a:lnTo>
                      <a:pt x="10669" y="24635"/>
                    </a:lnTo>
                    <a:lnTo>
                      <a:pt x="21337" y="18479"/>
                    </a:lnTo>
                    <a:lnTo>
                      <a:pt x="21337" y="6156"/>
                    </a:lnTo>
                    <a:lnTo>
                      <a:pt x="10669" y="1"/>
                    </a:lnTo>
                    <a:close/>
                  </a:path>
                </a:pathLst>
              </a:custGeom>
              <a:solidFill>
                <a:srgbClr val="FAA11B"/>
              </a:solidFill>
              <a:ln>
                <a:solidFill>
                  <a:srgbClr val="FAA11B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82" name="Google Shape;683;p29">
                <a:extLst>
                  <a:ext uri="{FF2B5EF4-FFF2-40B4-BE49-F238E27FC236}">
                    <a16:creationId xmlns:a16="http://schemas.microsoft.com/office/drawing/2014/main" id="{4CA83A75-E2E4-161B-4D70-2E1834485A77}"/>
                  </a:ext>
                </a:extLst>
              </p:cNvPr>
              <p:cNvSpPr/>
              <p:nvPr/>
            </p:nvSpPr>
            <p:spPr>
              <a:xfrm>
                <a:off x="4397808" y="2268925"/>
                <a:ext cx="330125" cy="330125"/>
              </a:xfrm>
              <a:custGeom>
                <a:avLst/>
                <a:gdLst/>
                <a:ahLst/>
                <a:cxnLst/>
                <a:rect l="l" t="t" r="r" b="b"/>
                <a:pathLst>
                  <a:path w="13205" h="13205" extrusionOk="0">
                    <a:moveTo>
                      <a:pt x="6611" y="2399"/>
                    </a:moveTo>
                    <a:cubicBezTo>
                      <a:pt x="7277" y="2399"/>
                      <a:pt x="7954" y="2558"/>
                      <a:pt x="8585" y="2894"/>
                    </a:cubicBezTo>
                    <a:cubicBezTo>
                      <a:pt x="10633" y="3977"/>
                      <a:pt x="11407" y="6525"/>
                      <a:pt x="10324" y="8585"/>
                    </a:cubicBezTo>
                    <a:cubicBezTo>
                      <a:pt x="9564" y="10005"/>
                      <a:pt x="8105" y="10813"/>
                      <a:pt x="6599" y="10813"/>
                    </a:cubicBezTo>
                    <a:cubicBezTo>
                      <a:pt x="5934" y="10813"/>
                      <a:pt x="5260" y="10655"/>
                      <a:pt x="4632" y="10323"/>
                    </a:cubicBezTo>
                    <a:cubicBezTo>
                      <a:pt x="2584" y="9228"/>
                      <a:pt x="1799" y="6680"/>
                      <a:pt x="2894" y="4632"/>
                    </a:cubicBezTo>
                    <a:cubicBezTo>
                      <a:pt x="3654" y="3212"/>
                      <a:pt x="5106" y="2399"/>
                      <a:pt x="6611" y="2399"/>
                    </a:cubicBezTo>
                    <a:close/>
                    <a:moveTo>
                      <a:pt x="5680" y="1"/>
                    </a:moveTo>
                    <a:lnTo>
                      <a:pt x="3692" y="608"/>
                    </a:lnTo>
                    <a:lnTo>
                      <a:pt x="3977" y="1548"/>
                    </a:lnTo>
                    <a:cubicBezTo>
                      <a:pt x="3287" y="1918"/>
                      <a:pt x="2656" y="2418"/>
                      <a:pt x="2156" y="3061"/>
                    </a:cubicBezTo>
                    <a:lnTo>
                      <a:pt x="1275" y="2596"/>
                    </a:lnTo>
                    <a:lnTo>
                      <a:pt x="298" y="4430"/>
                    </a:lnTo>
                    <a:lnTo>
                      <a:pt x="1180" y="4894"/>
                    </a:lnTo>
                    <a:cubicBezTo>
                      <a:pt x="929" y="5668"/>
                      <a:pt x="858" y="6466"/>
                      <a:pt x="941" y="7252"/>
                    </a:cubicBezTo>
                    <a:lnTo>
                      <a:pt x="1" y="7537"/>
                    </a:lnTo>
                    <a:lnTo>
                      <a:pt x="608" y="9526"/>
                    </a:lnTo>
                    <a:lnTo>
                      <a:pt x="1549" y="9240"/>
                    </a:lnTo>
                    <a:cubicBezTo>
                      <a:pt x="1918" y="9930"/>
                      <a:pt x="2418" y="10561"/>
                      <a:pt x="3061" y="11062"/>
                    </a:cubicBezTo>
                    <a:lnTo>
                      <a:pt x="2596" y="11931"/>
                    </a:lnTo>
                    <a:lnTo>
                      <a:pt x="4430" y="12907"/>
                    </a:lnTo>
                    <a:lnTo>
                      <a:pt x="4894" y="12038"/>
                    </a:lnTo>
                    <a:cubicBezTo>
                      <a:pt x="5449" y="12217"/>
                      <a:pt x="6016" y="12305"/>
                      <a:pt x="6583" y="12305"/>
                    </a:cubicBezTo>
                    <a:cubicBezTo>
                      <a:pt x="6806" y="12305"/>
                      <a:pt x="7029" y="12291"/>
                      <a:pt x="7252" y="12264"/>
                    </a:cubicBezTo>
                    <a:lnTo>
                      <a:pt x="7537" y="13205"/>
                    </a:lnTo>
                    <a:lnTo>
                      <a:pt x="9526" y="12597"/>
                    </a:lnTo>
                    <a:lnTo>
                      <a:pt x="9240" y="11657"/>
                    </a:lnTo>
                    <a:cubicBezTo>
                      <a:pt x="9931" y="11300"/>
                      <a:pt x="10562" y="10788"/>
                      <a:pt x="11062" y="10157"/>
                    </a:cubicBezTo>
                    <a:lnTo>
                      <a:pt x="11931" y="10621"/>
                    </a:lnTo>
                    <a:lnTo>
                      <a:pt x="12907" y="8776"/>
                    </a:lnTo>
                    <a:lnTo>
                      <a:pt x="12038" y="8323"/>
                    </a:lnTo>
                    <a:cubicBezTo>
                      <a:pt x="12288" y="7537"/>
                      <a:pt x="12359" y="6740"/>
                      <a:pt x="12264" y="5966"/>
                    </a:cubicBezTo>
                    <a:lnTo>
                      <a:pt x="13205" y="5668"/>
                    </a:lnTo>
                    <a:lnTo>
                      <a:pt x="12598" y="3680"/>
                    </a:lnTo>
                    <a:lnTo>
                      <a:pt x="11657" y="3977"/>
                    </a:lnTo>
                    <a:cubicBezTo>
                      <a:pt x="11300" y="3275"/>
                      <a:pt x="10788" y="2656"/>
                      <a:pt x="10157" y="2144"/>
                    </a:cubicBezTo>
                    <a:lnTo>
                      <a:pt x="10621" y="1275"/>
                    </a:lnTo>
                    <a:lnTo>
                      <a:pt x="8776" y="298"/>
                    </a:lnTo>
                    <a:lnTo>
                      <a:pt x="8323" y="1179"/>
                    </a:lnTo>
                    <a:cubicBezTo>
                      <a:pt x="7745" y="995"/>
                      <a:pt x="7160" y="908"/>
                      <a:pt x="6583" y="908"/>
                    </a:cubicBezTo>
                    <a:cubicBezTo>
                      <a:pt x="6376" y="908"/>
                      <a:pt x="6170" y="919"/>
                      <a:pt x="5966" y="941"/>
                    </a:cubicBezTo>
                    <a:lnTo>
                      <a:pt x="568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84" name="Google Shape;685;p29">
                <a:extLst>
                  <a:ext uri="{FF2B5EF4-FFF2-40B4-BE49-F238E27FC236}">
                    <a16:creationId xmlns:a16="http://schemas.microsoft.com/office/drawing/2014/main" id="{F772DBF8-8D35-558E-03CF-17F44C88442C}"/>
                  </a:ext>
                </a:extLst>
              </p:cNvPr>
              <p:cNvSpPr/>
              <p:nvPr/>
            </p:nvSpPr>
            <p:spPr>
              <a:xfrm>
                <a:off x="6289132" y="2279475"/>
                <a:ext cx="4833381" cy="271200"/>
              </a:xfrm>
              <a:prstGeom prst="roundRect">
                <a:avLst>
                  <a:gd name="adj" fmla="val 50000"/>
                </a:avLst>
              </a:prstGeom>
              <a:solidFill>
                <a:srgbClr val="FAA11B"/>
              </a:solidFill>
              <a:ln>
                <a:solidFill>
                  <a:srgbClr val="FAA11B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sz="400" kern="120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0"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1600" kern="1200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one of the largest import industries in Taiwan</a:t>
                </a:r>
                <a:endParaRPr lang="en-TW" sz="1600" kern="120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1127" name="Group 1126">
              <a:extLst>
                <a:ext uri="{FF2B5EF4-FFF2-40B4-BE49-F238E27FC236}">
                  <a16:creationId xmlns:a16="http://schemas.microsoft.com/office/drawing/2014/main" id="{C4047B9E-D6B9-4123-342C-5AF4B88B5098}"/>
                </a:ext>
              </a:extLst>
            </p:cNvPr>
            <p:cNvGrpSpPr/>
            <p:nvPr/>
          </p:nvGrpSpPr>
          <p:grpSpPr>
            <a:xfrm>
              <a:off x="5519271" y="2806084"/>
              <a:ext cx="6171955" cy="757850"/>
              <a:chOff x="4950558" y="2703963"/>
              <a:chExt cx="6171955" cy="757850"/>
            </a:xfrm>
          </p:grpSpPr>
          <p:sp>
            <p:nvSpPr>
              <p:cNvPr id="1086" name="Google Shape;687;p29">
                <a:extLst>
                  <a:ext uri="{FF2B5EF4-FFF2-40B4-BE49-F238E27FC236}">
                    <a16:creationId xmlns:a16="http://schemas.microsoft.com/office/drawing/2014/main" id="{E44EE2F0-198D-8A3D-1D84-8BFF8CF95F16}"/>
                  </a:ext>
                </a:extLst>
              </p:cNvPr>
              <p:cNvSpPr/>
              <p:nvPr/>
            </p:nvSpPr>
            <p:spPr>
              <a:xfrm>
                <a:off x="5551533" y="3087338"/>
                <a:ext cx="7376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9504" h="1" fill="none" extrusionOk="0">
                    <a:moveTo>
                      <a:pt x="0" y="1"/>
                    </a:moveTo>
                    <a:lnTo>
                      <a:pt x="29504" y="1"/>
                    </a:lnTo>
                  </a:path>
                </a:pathLst>
              </a:custGeom>
              <a:noFill/>
              <a:ln w="33625" cap="rnd" cmpd="sng">
                <a:solidFill>
                  <a:srgbClr val="FCBD24"/>
                </a:solidFill>
                <a:prstDash val="solid"/>
                <a:miter lim="1190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87" name="Google Shape;688;p29">
                <a:extLst>
                  <a:ext uri="{FF2B5EF4-FFF2-40B4-BE49-F238E27FC236}">
                    <a16:creationId xmlns:a16="http://schemas.microsoft.com/office/drawing/2014/main" id="{F062C164-ACA2-E40A-B280-E0E31C6B4769}"/>
                  </a:ext>
                </a:extLst>
              </p:cNvPr>
              <p:cNvSpPr/>
              <p:nvPr/>
            </p:nvSpPr>
            <p:spPr>
              <a:xfrm>
                <a:off x="4950558" y="2703963"/>
                <a:ext cx="656350" cy="757850"/>
              </a:xfrm>
              <a:custGeom>
                <a:avLst/>
                <a:gdLst/>
                <a:ahLst/>
                <a:cxnLst/>
                <a:rect l="l" t="t" r="r" b="b"/>
                <a:pathLst>
                  <a:path w="26254" h="30314" extrusionOk="0">
                    <a:moveTo>
                      <a:pt x="13133" y="1"/>
                    </a:moveTo>
                    <a:lnTo>
                      <a:pt x="1" y="7585"/>
                    </a:lnTo>
                    <a:lnTo>
                      <a:pt x="1" y="22742"/>
                    </a:lnTo>
                    <a:lnTo>
                      <a:pt x="13133" y="30314"/>
                    </a:lnTo>
                    <a:lnTo>
                      <a:pt x="26254" y="22742"/>
                    </a:lnTo>
                    <a:lnTo>
                      <a:pt x="26254" y="7585"/>
                    </a:lnTo>
                    <a:lnTo>
                      <a:pt x="13133" y="1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CBD2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88" name="Google Shape;689;p29">
                <a:extLst>
                  <a:ext uri="{FF2B5EF4-FFF2-40B4-BE49-F238E27FC236}">
                    <a16:creationId xmlns:a16="http://schemas.microsoft.com/office/drawing/2014/main" id="{BC3F93B5-998E-B44F-BE0B-945B8168282A}"/>
                  </a:ext>
                </a:extLst>
              </p:cNvPr>
              <p:cNvSpPr/>
              <p:nvPr/>
            </p:nvSpPr>
            <p:spPr>
              <a:xfrm>
                <a:off x="5012183" y="2775113"/>
                <a:ext cx="533425" cy="615875"/>
              </a:xfrm>
              <a:custGeom>
                <a:avLst/>
                <a:gdLst/>
                <a:ahLst/>
                <a:cxnLst/>
                <a:rect l="l" t="t" r="r" b="b"/>
                <a:pathLst>
                  <a:path w="21337" h="24635" extrusionOk="0">
                    <a:moveTo>
                      <a:pt x="10668" y="0"/>
                    </a:moveTo>
                    <a:lnTo>
                      <a:pt x="0" y="6156"/>
                    </a:lnTo>
                    <a:lnTo>
                      <a:pt x="0" y="18467"/>
                    </a:lnTo>
                    <a:lnTo>
                      <a:pt x="10668" y="24634"/>
                    </a:lnTo>
                    <a:lnTo>
                      <a:pt x="21336" y="18467"/>
                    </a:lnTo>
                    <a:lnTo>
                      <a:pt x="21336" y="6156"/>
                    </a:lnTo>
                    <a:lnTo>
                      <a:pt x="10668" y="0"/>
                    </a:lnTo>
                    <a:close/>
                  </a:path>
                </a:pathLst>
              </a:custGeom>
              <a:solidFill>
                <a:srgbClr val="FCBD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89" name="Google Shape;690;p29">
                <a:extLst>
                  <a:ext uri="{FF2B5EF4-FFF2-40B4-BE49-F238E27FC236}">
                    <a16:creationId xmlns:a16="http://schemas.microsoft.com/office/drawing/2014/main" id="{10C2E11F-DC7B-972E-E189-59648F320A52}"/>
                  </a:ext>
                </a:extLst>
              </p:cNvPr>
              <p:cNvSpPr/>
              <p:nvPr/>
            </p:nvSpPr>
            <p:spPr>
              <a:xfrm>
                <a:off x="5128858" y="2932863"/>
                <a:ext cx="300050" cy="300050"/>
              </a:xfrm>
              <a:custGeom>
                <a:avLst/>
                <a:gdLst/>
                <a:ahLst/>
                <a:cxnLst/>
                <a:rect l="l" t="t" r="r" b="b"/>
                <a:pathLst>
                  <a:path w="12002" h="12002" extrusionOk="0">
                    <a:moveTo>
                      <a:pt x="6001" y="989"/>
                    </a:moveTo>
                    <a:cubicBezTo>
                      <a:pt x="8764" y="989"/>
                      <a:pt x="11014" y="3239"/>
                      <a:pt x="11014" y="6001"/>
                    </a:cubicBezTo>
                    <a:cubicBezTo>
                      <a:pt x="11014" y="8775"/>
                      <a:pt x="8764" y="11014"/>
                      <a:pt x="6001" y="11014"/>
                    </a:cubicBezTo>
                    <a:cubicBezTo>
                      <a:pt x="3227" y="11014"/>
                      <a:pt x="989" y="8775"/>
                      <a:pt x="989" y="6001"/>
                    </a:cubicBezTo>
                    <a:cubicBezTo>
                      <a:pt x="989" y="3239"/>
                      <a:pt x="3227" y="989"/>
                      <a:pt x="6001" y="989"/>
                    </a:cubicBezTo>
                    <a:close/>
                    <a:moveTo>
                      <a:pt x="6001" y="1"/>
                    </a:moveTo>
                    <a:cubicBezTo>
                      <a:pt x="2679" y="1"/>
                      <a:pt x="1" y="2691"/>
                      <a:pt x="1" y="6001"/>
                    </a:cubicBezTo>
                    <a:cubicBezTo>
                      <a:pt x="1" y="9323"/>
                      <a:pt x="2679" y="12002"/>
                      <a:pt x="6001" y="12002"/>
                    </a:cubicBezTo>
                    <a:cubicBezTo>
                      <a:pt x="9311" y="12002"/>
                      <a:pt x="12002" y="9323"/>
                      <a:pt x="12002" y="6001"/>
                    </a:cubicBezTo>
                    <a:cubicBezTo>
                      <a:pt x="12002" y="2691"/>
                      <a:pt x="9311" y="1"/>
                      <a:pt x="600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90" name="Google Shape;691;p29">
                <a:extLst>
                  <a:ext uri="{FF2B5EF4-FFF2-40B4-BE49-F238E27FC236}">
                    <a16:creationId xmlns:a16="http://schemas.microsoft.com/office/drawing/2014/main" id="{0CC9FB71-D296-2632-F997-5F9C4256725A}"/>
                  </a:ext>
                </a:extLst>
              </p:cNvPr>
              <p:cNvSpPr/>
              <p:nvPr/>
            </p:nvSpPr>
            <p:spPr>
              <a:xfrm>
                <a:off x="5199708" y="3006763"/>
                <a:ext cx="136650" cy="98475"/>
              </a:xfrm>
              <a:custGeom>
                <a:avLst/>
                <a:gdLst/>
                <a:ahLst/>
                <a:cxnLst/>
                <a:rect l="l" t="t" r="r" b="b"/>
                <a:pathLst>
                  <a:path w="5466" h="3939" extrusionOk="0">
                    <a:moveTo>
                      <a:pt x="560" y="0"/>
                    </a:moveTo>
                    <a:cubicBezTo>
                      <a:pt x="429" y="0"/>
                      <a:pt x="298" y="51"/>
                      <a:pt x="203" y="152"/>
                    </a:cubicBezTo>
                    <a:cubicBezTo>
                      <a:pt x="0" y="343"/>
                      <a:pt x="0" y="676"/>
                      <a:pt x="203" y="866"/>
                    </a:cubicBezTo>
                    <a:lnTo>
                      <a:pt x="2274" y="2950"/>
                    </a:lnTo>
                    <a:cubicBezTo>
                      <a:pt x="2274" y="2986"/>
                      <a:pt x="2274" y="3010"/>
                      <a:pt x="2274" y="3045"/>
                    </a:cubicBezTo>
                    <a:cubicBezTo>
                      <a:pt x="2274" y="3545"/>
                      <a:pt x="2667" y="3938"/>
                      <a:pt x="3167" y="3938"/>
                    </a:cubicBezTo>
                    <a:cubicBezTo>
                      <a:pt x="3655" y="3938"/>
                      <a:pt x="4048" y="3545"/>
                      <a:pt x="4060" y="3057"/>
                    </a:cubicBezTo>
                    <a:lnTo>
                      <a:pt x="5263" y="1855"/>
                    </a:lnTo>
                    <a:cubicBezTo>
                      <a:pt x="5465" y="1652"/>
                      <a:pt x="5465" y="1331"/>
                      <a:pt x="5263" y="1128"/>
                    </a:cubicBezTo>
                    <a:cubicBezTo>
                      <a:pt x="5162" y="1027"/>
                      <a:pt x="5031" y="977"/>
                      <a:pt x="4900" y="977"/>
                    </a:cubicBezTo>
                    <a:cubicBezTo>
                      <a:pt x="4769" y="977"/>
                      <a:pt x="4638" y="1027"/>
                      <a:pt x="4537" y="1128"/>
                    </a:cubicBezTo>
                    <a:lnTo>
                      <a:pt x="3465" y="2212"/>
                    </a:lnTo>
                    <a:cubicBezTo>
                      <a:pt x="3370" y="2176"/>
                      <a:pt x="3274" y="2152"/>
                      <a:pt x="3167" y="2152"/>
                    </a:cubicBezTo>
                    <a:cubicBezTo>
                      <a:pt x="3096" y="2152"/>
                      <a:pt x="3024" y="2164"/>
                      <a:pt x="2953" y="2176"/>
                    </a:cubicBezTo>
                    <a:lnTo>
                      <a:pt x="917" y="152"/>
                    </a:lnTo>
                    <a:cubicBezTo>
                      <a:pt x="822" y="51"/>
                      <a:pt x="691" y="0"/>
                      <a:pt x="56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91" name="Google Shape;692;p29">
                <a:extLst>
                  <a:ext uri="{FF2B5EF4-FFF2-40B4-BE49-F238E27FC236}">
                    <a16:creationId xmlns:a16="http://schemas.microsoft.com/office/drawing/2014/main" id="{782B11D3-DD2E-775B-7385-4C985130FA27}"/>
                  </a:ext>
                </a:extLst>
              </p:cNvPr>
              <p:cNvSpPr/>
              <p:nvPr/>
            </p:nvSpPr>
            <p:spPr>
              <a:xfrm>
                <a:off x="6289133" y="2951751"/>
                <a:ext cx="4833380" cy="271200"/>
              </a:xfrm>
              <a:prstGeom prst="roundRect">
                <a:avLst>
                  <a:gd name="adj" fmla="val 50000"/>
                </a:avLst>
              </a:prstGeom>
              <a:solidFill>
                <a:srgbClr val="FCBD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sz="400" kern="120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0"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1600" kern="1200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a company where everybody knows your name</a:t>
                </a:r>
                <a:endParaRPr lang="en-TW" sz="1600" kern="120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1124" name="Group 1123">
              <a:extLst>
                <a:ext uri="{FF2B5EF4-FFF2-40B4-BE49-F238E27FC236}">
                  <a16:creationId xmlns:a16="http://schemas.microsoft.com/office/drawing/2014/main" id="{8F8E228C-2AD1-D15C-80E4-E208CE89F548}"/>
                </a:ext>
              </a:extLst>
            </p:cNvPr>
            <p:cNvGrpSpPr/>
            <p:nvPr/>
          </p:nvGrpSpPr>
          <p:grpSpPr>
            <a:xfrm>
              <a:off x="6048521" y="3454821"/>
              <a:ext cx="5642705" cy="757850"/>
              <a:chOff x="5479808" y="3352700"/>
              <a:chExt cx="5642705" cy="757850"/>
            </a:xfrm>
          </p:grpSpPr>
          <p:sp>
            <p:nvSpPr>
              <p:cNvPr id="1094" name="Google Shape;695;p29">
                <a:extLst>
                  <a:ext uri="{FF2B5EF4-FFF2-40B4-BE49-F238E27FC236}">
                    <a16:creationId xmlns:a16="http://schemas.microsoft.com/office/drawing/2014/main" id="{98715F62-8B5C-E0B3-350F-A39936CAE9F2}"/>
                  </a:ext>
                </a:extLst>
              </p:cNvPr>
              <p:cNvSpPr/>
              <p:nvPr/>
            </p:nvSpPr>
            <p:spPr>
              <a:xfrm>
                <a:off x="6017658" y="3741750"/>
                <a:ext cx="271475" cy="0"/>
              </a:xfrm>
              <a:custGeom>
                <a:avLst/>
                <a:gdLst/>
                <a:ahLst/>
                <a:cxnLst/>
                <a:rect l="l" t="t" r="r" b="b"/>
                <a:pathLst>
                  <a:path w="10859" fill="none" extrusionOk="0">
                    <a:moveTo>
                      <a:pt x="1" y="0"/>
                    </a:moveTo>
                    <a:lnTo>
                      <a:pt x="10859" y="0"/>
                    </a:lnTo>
                  </a:path>
                </a:pathLst>
              </a:custGeom>
              <a:noFill/>
              <a:ln w="33625" cap="rnd" cmpd="sng">
                <a:solidFill>
                  <a:srgbClr val="5EB2FC"/>
                </a:solidFill>
                <a:prstDash val="solid"/>
                <a:miter lim="1190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95" name="Google Shape;696;p29">
                <a:extLst>
                  <a:ext uri="{FF2B5EF4-FFF2-40B4-BE49-F238E27FC236}">
                    <a16:creationId xmlns:a16="http://schemas.microsoft.com/office/drawing/2014/main" id="{B6AB95E6-7E18-0BF2-B21B-021BA6DB6D20}"/>
                  </a:ext>
                </a:extLst>
              </p:cNvPr>
              <p:cNvSpPr/>
              <p:nvPr/>
            </p:nvSpPr>
            <p:spPr>
              <a:xfrm>
                <a:off x="5479808" y="3352700"/>
                <a:ext cx="656350" cy="757850"/>
              </a:xfrm>
              <a:custGeom>
                <a:avLst/>
                <a:gdLst/>
                <a:ahLst/>
                <a:cxnLst/>
                <a:rect l="l" t="t" r="r" b="b"/>
                <a:pathLst>
                  <a:path w="26254" h="30314" extrusionOk="0">
                    <a:moveTo>
                      <a:pt x="13121" y="1"/>
                    </a:moveTo>
                    <a:lnTo>
                      <a:pt x="0" y="7585"/>
                    </a:lnTo>
                    <a:lnTo>
                      <a:pt x="0" y="22741"/>
                    </a:lnTo>
                    <a:lnTo>
                      <a:pt x="13121" y="30314"/>
                    </a:lnTo>
                    <a:lnTo>
                      <a:pt x="26253" y="22741"/>
                    </a:lnTo>
                    <a:lnTo>
                      <a:pt x="26253" y="7585"/>
                    </a:lnTo>
                    <a:lnTo>
                      <a:pt x="13121" y="1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599AD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96" name="Google Shape;697;p29">
                <a:extLst>
                  <a:ext uri="{FF2B5EF4-FFF2-40B4-BE49-F238E27FC236}">
                    <a16:creationId xmlns:a16="http://schemas.microsoft.com/office/drawing/2014/main" id="{C80C0427-233B-051E-31FF-AA2F90262088}"/>
                  </a:ext>
                </a:extLst>
              </p:cNvPr>
              <p:cNvSpPr/>
              <p:nvPr/>
            </p:nvSpPr>
            <p:spPr>
              <a:xfrm>
                <a:off x="5541108" y="3423850"/>
                <a:ext cx="533425" cy="615875"/>
              </a:xfrm>
              <a:custGeom>
                <a:avLst/>
                <a:gdLst/>
                <a:ahLst/>
                <a:cxnLst/>
                <a:rect l="l" t="t" r="r" b="b"/>
                <a:pathLst>
                  <a:path w="21337" h="24635" extrusionOk="0">
                    <a:moveTo>
                      <a:pt x="10669" y="0"/>
                    </a:moveTo>
                    <a:lnTo>
                      <a:pt x="1" y="6156"/>
                    </a:lnTo>
                    <a:lnTo>
                      <a:pt x="1" y="18479"/>
                    </a:lnTo>
                    <a:lnTo>
                      <a:pt x="10669" y="24634"/>
                    </a:lnTo>
                    <a:lnTo>
                      <a:pt x="21337" y="18479"/>
                    </a:lnTo>
                    <a:lnTo>
                      <a:pt x="21337" y="6156"/>
                    </a:lnTo>
                    <a:lnTo>
                      <a:pt x="10669" y="0"/>
                    </a:lnTo>
                    <a:close/>
                  </a:path>
                </a:pathLst>
              </a:custGeom>
              <a:solidFill>
                <a:srgbClr val="599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97" name="Google Shape;698;p29">
                <a:extLst>
                  <a:ext uri="{FF2B5EF4-FFF2-40B4-BE49-F238E27FC236}">
                    <a16:creationId xmlns:a16="http://schemas.microsoft.com/office/drawing/2014/main" id="{3C979F24-C49A-BAFD-FCFA-6F89AC81F7F2}"/>
                  </a:ext>
                </a:extLst>
              </p:cNvPr>
              <p:cNvSpPr/>
              <p:nvPr/>
            </p:nvSpPr>
            <p:spPr>
              <a:xfrm>
                <a:off x="5634583" y="3610175"/>
                <a:ext cx="346775" cy="213450"/>
              </a:xfrm>
              <a:custGeom>
                <a:avLst/>
                <a:gdLst/>
                <a:ahLst/>
                <a:cxnLst/>
                <a:rect l="l" t="t" r="r" b="b"/>
                <a:pathLst>
                  <a:path w="13871" h="8538" extrusionOk="0">
                    <a:moveTo>
                      <a:pt x="5549" y="0"/>
                    </a:moveTo>
                    <a:cubicBezTo>
                      <a:pt x="5489" y="0"/>
                      <a:pt x="5430" y="0"/>
                      <a:pt x="5370" y="12"/>
                    </a:cubicBezTo>
                    <a:cubicBezTo>
                      <a:pt x="3096" y="96"/>
                      <a:pt x="1286" y="1977"/>
                      <a:pt x="1286" y="4275"/>
                    </a:cubicBezTo>
                    <a:cubicBezTo>
                      <a:pt x="1286" y="4703"/>
                      <a:pt x="1346" y="5132"/>
                      <a:pt x="1477" y="5525"/>
                    </a:cubicBezTo>
                    <a:cubicBezTo>
                      <a:pt x="655" y="5537"/>
                      <a:pt x="0" y="6204"/>
                      <a:pt x="0" y="7025"/>
                    </a:cubicBezTo>
                    <a:cubicBezTo>
                      <a:pt x="0" y="7859"/>
                      <a:pt x="679" y="8537"/>
                      <a:pt x="1512" y="8537"/>
                    </a:cubicBezTo>
                    <a:lnTo>
                      <a:pt x="11406" y="8537"/>
                    </a:lnTo>
                    <a:cubicBezTo>
                      <a:pt x="12764" y="8537"/>
                      <a:pt x="13871" y="7430"/>
                      <a:pt x="13871" y="6073"/>
                    </a:cubicBezTo>
                    <a:cubicBezTo>
                      <a:pt x="13871" y="4715"/>
                      <a:pt x="12764" y="3608"/>
                      <a:pt x="11406" y="3608"/>
                    </a:cubicBezTo>
                    <a:cubicBezTo>
                      <a:pt x="11287" y="3608"/>
                      <a:pt x="11168" y="3620"/>
                      <a:pt x="11061" y="3632"/>
                    </a:cubicBezTo>
                    <a:cubicBezTo>
                      <a:pt x="10585" y="3703"/>
                      <a:pt x="10168" y="3894"/>
                      <a:pt x="9823" y="4180"/>
                    </a:cubicBezTo>
                    <a:cubicBezTo>
                      <a:pt x="9811" y="3953"/>
                      <a:pt x="9787" y="3739"/>
                      <a:pt x="9751" y="3513"/>
                    </a:cubicBezTo>
                    <a:cubicBezTo>
                      <a:pt x="9728" y="3358"/>
                      <a:pt x="9680" y="3203"/>
                      <a:pt x="9644" y="3048"/>
                    </a:cubicBezTo>
                    <a:cubicBezTo>
                      <a:pt x="9263" y="1786"/>
                      <a:pt x="8311" y="762"/>
                      <a:pt x="7084" y="286"/>
                    </a:cubicBezTo>
                    <a:cubicBezTo>
                      <a:pt x="6954" y="239"/>
                      <a:pt x="6799" y="191"/>
                      <a:pt x="6656" y="143"/>
                    </a:cubicBezTo>
                    <a:cubicBezTo>
                      <a:pt x="6299" y="60"/>
                      <a:pt x="5930" y="0"/>
                      <a:pt x="554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98" name="Google Shape;699;p29">
                <a:extLst>
                  <a:ext uri="{FF2B5EF4-FFF2-40B4-BE49-F238E27FC236}">
                    <a16:creationId xmlns:a16="http://schemas.microsoft.com/office/drawing/2014/main" id="{2B1F387C-987C-30A7-7790-76B9170AC7EA}"/>
                  </a:ext>
                </a:extLst>
              </p:cNvPr>
              <p:cNvSpPr/>
              <p:nvPr/>
            </p:nvSpPr>
            <p:spPr>
              <a:xfrm>
                <a:off x="6289132" y="3612838"/>
                <a:ext cx="4833381" cy="271200"/>
              </a:xfrm>
              <a:prstGeom prst="roundRect">
                <a:avLst>
                  <a:gd name="adj" fmla="val 50000"/>
                </a:avLst>
              </a:prstGeom>
              <a:solidFill>
                <a:srgbClr val="599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sz="400" kern="120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0"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1600" kern="1200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a truly cross-cultural company</a:t>
                </a:r>
                <a:endParaRPr lang="en-TW" sz="1600" kern="120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1125" name="Group 1124">
              <a:extLst>
                <a:ext uri="{FF2B5EF4-FFF2-40B4-BE49-F238E27FC236}">
                  <a16:creationId xmlns:a16="http://schemas.microsoft.com/office/drawing/2014/main" id="{5D911538-66EF-575B-57E6-EE71CA30DD4A}"/>
                </a:ext>
              </a:extLst>
            </p:cNvPr>
            <p:cNvGrpSpPr/>
            <p:nvPr/>
          </p:nvGrpSpPr>
          <p:grpSpPr>
            <a:xfrm>
              <a:off x="5519271" y="4103559"/>
              <a:ext cx="6171957" cy="757850"/>
              <a:chOff x="4950558" y="4001438"/>
              <a:chExt cx="6171957" cy="757850"/>
            </a:xfrm>
          </p:grpSpPr>
          <p:sp>
            <p:nvSpPr>
              <p:cNvPr id="1101" name="Google Shape;702;p29">
                <a:extLst>
                  <a:ext uri="{FF2B5EF4-FFF2-40B4-BE49-F238E27FC236}">
                    <a16:creationId xmlns:a16="http://schemas.microsoft.com/office/drawing/2014/main" id="{BFC09A47-E272-BB17-0A63-423E4B730EE3}"/>
                  </a:ext>
                </a:extLst>
              </p:cNvPr>
              <p:cNvSpPr/>
              <p:nvPr/>
            </p:nvSpPr>
            <p:spPr>
              <a:xfrm>
                <a:off x="5551533" y="4380338"/>
                <a:ext cx="7376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9504" h="1" fill="none" extrusionOk="0">
                    <a:moveTo>
                      <a:pt x="0" y="1"/>
                    </a:moveTo>
                    <a:lnTo>
                      <a:pt x="29504" y="1"/>
                    </a:lnTo>
                  </a:path>
                </a:pathLst>
              </a:custGeom>
              <a:noFill/>
              <a:ln w="33625" cap="rnd" cmpd="sng">
                <a:solidFill>
                  <a:srgbClr val="162F65"/>
                </a:solidFill>
                <a:prstDash val="solid"/>
                <a:miter lim="1190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02" name="Google Shape;703;p29">
                <a:extLst>
                  <a:ext uri="{FF2B5EF4-FFF2-40B4-BE49-F238E27FC236}">
                    <a16:creationId xmlns:a16="http://schemas.microsoft.com/office/drawing/2014/main" id="{618FF8AC-247B-ED69-B192-CF82F04985FB}"/>
                  </a:ext>
                </a:extLst>
              </p:cNvPr>
              <p:cNvSpPr/>
              <p:nvPr/>
            </p:nvSpPr>
            <p:spPr>
              <a:xfrm>
                <a:off x="4950558" y="4001438"/>
                <a:ext cx="656350" cy="757850"/>
              </a:xfrm>
              <a:custGeom>
                <a:avLst/>
                <a:gdLst/>
                <a:ahLst/>
                <a:cxnLst/>
                <a:rect l="l" t="t" r="r" b="b"/>
                <a:pathLst>
                  <a:path w="26254" h="30314" extrusionOk="0">
                    <a:moveTo>
                      <a:pt x="13133" y="0"/>
                    </a:moveTo>
                    <a:lnTo>
                      <a:pt x="1" y="7573"/>
                    </a:lnTo>
                    <a:lnTo>
                      <a:pt x="1" y="22729"/>
                    </a:lnTo>
                    <a:lnTo>
                      <a:pt x="13133" y="30313"/>
                    </a:lnTo>
                    <a:lnTo>
                      <a:pt x="26254" y="22729"/>
                    </a:lnTo>
                    <a:lnTo>
                      <a:pt x="26254" y="7573"/>
                    </a:lnTo>
                    <a:lnTo>
                      <a:pt x="131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162F6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03" name="Google Shape;704;p29">
                <a:extLst>
                  <a:ext uri="{FF2B5EF4-FFF2-40B4-BE49-F238E27FC236}">
                    <a16:creationId xmlns:a16="http://schemas.microsoft.com/office/drawing/2014/main" id="{2C5E8E38-92CE-ADB7-4058-FDB0AE466DA4}"/>
                  </a:ext>
                </a:extLst>
              </p:cNvPr>
              <p:cNvSpPr/>
              <p:nvPr/>
            </p:nvSpPr>
            <p:spPr>
              <a:xfrm>
                <a:off x="5012183" y="4072263"/>
                <a:ext cx="533425" cy="615875"/>
              </a:xfrm>
              <a:custGeom>
                <a:avLst/>
                <a:gdLst/>
                <a:ahLst/>
                <a:cxnLst/>
                <a:rect l="l" t="t" r="r" b="b"/>
                <a:pathLst>
                  <a:path w="21337" h="24635" extrusionOk="0">
                    <a:moveTo>
                      <a:pt x="10668" y="1"/>
                    </a:moveTo>
                    <a:lnTo>
                      <a:pt x="0" y="6156"/>
                    </a:lnTo>
                    <a:lnTo>
                      <a:pt x="0" y="18479"/>
                    </a:lnTo>
                    <a:lnTo>
                      <a:pt x="10668" y="24635"/>
                    </a:lnTo>
                    <a:lnTo>
                      <a:pt x="21336" y="18479"/>
                    </a:lnTo>
                    <a:lnTo>
                      <a:pt x="21336" y="6156"/>
                    </a:lnTo>
                    <a:lnTo>
                      <a:pt x="10668" y="1"/>
                    </a:lnTo>
                    <a:close/>
                  </a:path>
                </a:pathLst>
              </a:custGeom>
              <a:solidFill>
                <a:srgbClr val="162F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04" name="Google Shape;705;p29">
                <a:extLst>
                  <a:ext uri="{FF2B5EF4-FFF2-40B4-BE49-F238E27FC236}">
                    <a16:creationId xmlns:a16="http://schemas.microsoft.com/office/drawing/2014/main" id="{EDD884A8-F270-26D3-E1CE-6AFCB8F27138}"/>
                  </a:ext>
                </a:extLst>
              </p:cNvPr>
              <p:cNvSpPr/>
              <p:nvPr/>
            </p:nvSpPr>
            <p:spPr>
              <a:xfrm>
                <a:off x="5095533" y="4249963"/>
                <a:ext cx="366425" cy="260775"/>
              </a:xfrm>
              <a:custGeom>
                <a:avLst/>
                <a:gdLst/>
                <a:ahLst/>
                <a:cxnLst/>
                <a:rect l="l" t="t" r="r" b="b"/>
                <a:pathLst>
                  <a:path w="14657" h="10431" extrusionOk="0">
                    <a:moveTo>
                      <a:pt x="13276" y="5144"/>
                    </a:moveTo>
                    <a:cubicBezTo>
                      <a:pt x="13025" y="5144"/>
                      <a:pt x="12775" y="5144"/>
                      <a:pt x="12537" y="5144"/>
                    </a:cubicBezTo>
                    <a:lnTo>
                      <a:pt x="8739" y="906"/>
                    </a:lnTo>
                    <a:cubicBezTo>
                      <a:pt x="8739" y="906"/>
                      <a:pt x="8739" y="906"/>
                      <a:pt x="8739" y="906"/>
                    </a:cubicBezTo>
                    <a:cubicBezTo>
                      <a:pt x="8775" y="822"/>
                      <a:pt x="8799" y="727"/>
                      <a:pt x="8799" y="632"/>
                    </a:cubicBezTo>
                    <a:cubicBezTo>
                      <a:pt x="8799" y="275"/>
                      <a:pt x="8525" y="1"/>
                      <a:pt x="8168" y="1"/>
                    </a:cubicBezTo>
                    <a:cubicBezTo>
                      <a:pt x="7822" y="1"/>
                      <a:pt x="7537" y="275"/>
                      <a:pt x="7537" y="632"/>
                    </a:cubicBezTo>
                    <a:cubicBezTo>
                      <a:pt x="7537" y="977"/>
                      <a:pt x="7822" y="1263"/>
                      <a:pt x="8168" y="1263"/>
                    </a:cubicBezTo>
                    <a:cubicBezTo>
                      <a:pt x="8227" y="1263"/>
                      <a:pt x="8275" y="1251"/>
                      <a:pt x="8323" y="1239"/>
                    </a:cubicBezTo>
                    <a:cubicBezTo>
                      <a:pt x="8334" y="1251"/>
                      <a:pt x="8334" y="1251"/>
                      <a:pt x="8334" y="1263"/>
                    </a:cubicBezTo>
                    <a:lnTo>
                      <a:pt x="11799" y="5144"/>
                    </a:lnTo>
                    <a:cubicBezTo>
                      <a:pt x="8823" y="5132"/>
                      <a:pt x="5846" y="5132"/>
                      <a:pt x="2858" y="5144"/>
                    </a:cubicBezTo>
                    <a:lnTo>
                      <a:pt x="6346" y="1239"/>
                    </a:lnTo>
                    <a:cubicBezTo>
                      <a:pt x="6394" y="1251"/>
                      <a:pt x="6441" y="1263"/>
                      <a:pt x="6489" y="1263"/>
                    </a:cubicBezTo>
                    <a:cubicBezTo>
                      <a:pt x="6846" y="1263"/>
                      <a:pt x="7120" y="977"/>
                      <a:pt x="7120" y="632"/>
                    </a:cubicBezTo>
                    <a:cubicBezTo>
                      <a:pt x="7120" y="275"/>
                      <a:pt x="6846" y="1"/>
                      <a:pt x="6489" y="1"/>
                    </a:cubicBezTo>
                    <a:cubicBezTo>
                      <a:pt x="6144" y="1"/>
                      <a:pt x="5858" y="275"/>
                      <a:pt x="5858" y="632"/>
                    </a:cubicBezTo>
                    <a:cubicBezTo>
                      <a:pt x="5858" y="727"/>
                      <a:pt x="5882" y="822"/>
                      <a:pt x="5929" y="906"/>
                    </a:cubicBezTo>
                    <a:lnTo>
                      <a:pt x="2131" y="5144"/>
                    </a:lnTo>
                    <a:cubicBezTo>
                      <a:pt x="1881" y="5144"/>
                      <a:pt x="1643" y="5144"/>
                      <a:pt x="1393" y="5144"/>
                    </a:cubicBezTo>
                    <a:cubicBezTo>
                      <a:pt x="0" y="5144"/>
                      <a:pt x="60" y="6656"/>
                      <a:pt x="1393" y="6656"/>
                    </a:cubicBezTo>
                    <a:lnTo>
                      <a:pt x="1607" y="6656"/>
                    </a:lnTo>
                    <a:lnTo>
                      <a:pt x="2048" y="9169"/>
                    </a:lnTo>
                    <a:cubicBezTo>
                      <a:pt x="2167" y="9883"/>
                      <a:pt x="2524" y="10431"/>
                      <a:pt x="3620" y="10431"/>
                    </a:cubicBezTo>
                    <a:lnTo>
                      <a:pt x="11037" y="10431"/>
                    </a:lnTo>
                    <a:cubicBezTo>
                      <a:pt x="12144" y="10431"/>
                      <a:pt x="12490" y="9883"/>
                      <a:pt x="12621" y="9169"/>
                    </a:cubicBezTo>
                    <a:lnTo>
                      <a:pt x="13049" y="6656"/>
                    </a:lnTo>
                    <a:lnTo>
                      <a:pt x="13276" y="6656"/>
                    </a:lnTo>
                    <a:cubicBezTo>
                      <a:pt x="14597" y="6645"/>
                      <a:pt x="14657" y="5144"/>
                      <a:pt x="13276" y="5144"/>
                    </a:cubicBezTo>
                    <a:close/>
                    <a:moveTo>
                      <a:pt x="3893" y="9478"/>
                    </a:moveTo>
                    <a:cubicBezTo>
                      <a:pt x="3643" y="9478"/>
                      <a:pt x="3405" y="9264"/>
                      <a:pt x="3370" y="9014"/>
                    </a:cubicBezTo>
                    <a:cubicBezTo>
                      <a:pt x="3322" y="8633"/>
                      <a:pt x="3274" y="8252"/>
                      <a:pt x="3215" y="7871"/>
                    </a:cubicBezTo>
                    <a:cubicBezTo>
                      <a:pt x="3167" y="7490"/>
                      <a:pt x="3108" y="7109"/>
                      <a:pt x="3060" y="6728"/>
                    </a:cubicBezTo>
                    <a:cubicBezTo>
                      <a:pt x="3060" y="6704"/>
                      <a:pt x="3060" y="6680"/>
                      <a:pt x="3060" y="6645"/>
                    </a:cubicBezTo>
                    <a:lnTo>
                      <a:pt x="4036" y="6645"/>
                    </a:lnTo>
                    <a:cubicBezTo>
                      <a:pt x="4048" y="6680"/>
                      <a:pt x="4048" y="6704"/>
                      <a:pt x="4048" y="6728"/>
                    </a:cubicBezTo>
                    <a:cubicBezTo>
                      <a:pt x="4096" y="7109"/>
                      <a:pt x="4132" y="7490"/>
                      <a:pt x="4179" y="7871"/>
                    </a:cubicBezTo>
                    <a:cubicBezTo>
                      <a:pt x="4215" y="8252"/>
                      <a:pt x="4251" y="8633"/>
                      <a:pt x="4298" y="9014"/>
                    </a:cubicBezTo>
                    <a:cubicBezTo>
                      <a:pt x="4322" y="9264"/>
                      <a:pt x="4143" y="9478"/>
                      <a:pt x="3893" y="9478"/>
                    </a:cubicBezTo>
                    <a:close/>
                    <a:moveTo>
                      <a:pt x="5608" y="9478"/>
                    </a:moveTo>
                    <a:cubicBezTo>
                      <a:pt x="5358" y="9478"/>
                      <a:pt x="5144" y="9264"/>
                      <a:pt x="5120" y="9014"/>
                    </a:cubicBezTo>
                    <a:cubicBezTo>
                      <a:pt x="5096" y="8633"/>
                      <a:pt x="5060" y="8252"/>
                      <a:pt x="5036" y="7871"/>
                    </a:cubicBezTo>
                    <a:cubicBezTo>
                      <a:pt x="5001" y="7490"/>
                      <a:pt x="4977" y="7109"/>
                      <a:pt x="4953" y="6728"/>
                    </a:cubicBezTo>
                    <a:cubicBezTo>
                      <a:pt x="4941" y="6704"/>
                      <a:pt x="4953" y="6680"/>
                      <a:pt x="4953" y="6645"/>
                    </a:cubicBezTo>
                    <a:lnTo>
                      <a:pt x="5929" y="6645"/>
                    </a:lnTo>
                    <a:cubicBezTo>
                      <a:pt x="5929" y="6680"/>
                      <a:pt x="5941" y="6704"/>
                      <a:pt x="5941" y="6728"/>
                    </a:cubicBezTo>
                    <a:cubicBezTo>
                      <a:pt x="5953" y="7109"/>
                      <a:pt x="5977" y="7490"/>
                      <a:pt x="5989" y="7871"/>
                    </a:cubicBezTo>
                    <a:cubicBezTo>
                      <a:pt x="6013" y="8252"/>
                      <a:pt x="6025" y="8633"/>
                      <a:pt x="6048" y="9014"/>
                    </a:cubicBezTo>
                    <a:cubicBezTo>
                      <a:pt x="6048" y="9264"/>
                      <a:pt x="5858" y="9478"/>
                      <a:pt x="5608" y="9478"/>
                    </a:cubicBezTo>
                    <a:close/>
                    <a:moveTo>
                      <a:pt x="7811" y="7871"/>
                    </a:moveTo>
                    <a:cubicBezTo>
                      <a:pt x="7799" y="8252"/>
                      <a:pt x="7799" y="8633"/>
                      <a:pt x="7787" y="9014"/>
                    </a:cubicBezTo>
                    <a:cubicBezTo>
                      <a:pt x="7787" y="9264"/>
                      <a:pt x="7584" y="9478"/>
                      <a:pt x="7334" y="9478"/>
                    </a:cubicBezTo>
                    <a:cubicBezTo>
                      <a:pt x="7084" y="9478"/>
                      <a:pt x="6870" y="9264"/>
                      <a:pt x="6870" y="9014"/>
                    </a:cubicBezTo>
                    <a:cubicBezTo>
                      <a:pt x="6870" y="8633"/>
                      <a:pt x="6858" y="8252"/>
                      <a:pt x="6858" y="7871"/>
                    </a:cubicBezTo>
                    <a:cubicBezTo>
                      <a:pt x="6846" y="7490"/>
                      <a:pt x="6846" y="7109"/>
                      <a:pt x="6834" y="6728"/>
                    </a:cubicBezTo>
                    <a:cubicBezTo>
                      <a:pt x="6834" y="6704"/>
                      <a:pt x="6834" y="6680"/>
                      <a:pt x="6846" y="6645"/>
                    </a:cubicBezTo>
                    <a:lnTo>
                      <a:pt x="7822" y="6645"/>
                    </a:lnTo>
                    <a:cubicBezTo>
                      <a:pt x="7822" y="6680"/>
                      <a:pt x="7822" y="6704"/>
                      <a:pt x="7822" y="6728"/>
                    </a:cubicBezTo>
                    <a:cubicBezTo>
                      <a:pt x="7822" y="7109"/>
                      <a:pt x="7811" y="7490"/>
                      <a:pt x="7811" y="7871"/>
                    </a:cubicBezTo>
                    <a:close/>
                    <a:moveTo>
                      <a:pt x="9632" y="7871"/>
                    </a:moveTo>
                    <a:cubicBezTo>
                      <a:pt x="9596" y="8252"/>
                      <a:pt x="9573" y="8633"/>
                      <a:pt x="9537" y="9014"/>
                    </a:cubicBezTo>
                    <a:cubicBezTo>
                      <a:pt x="9525" y="9264"/>
                      <a:pt x="9299" y="9478"/>
                      <a:pt x="9049" y="9478"/>
                    </a:cubicBezTo>
                    <a:cubicBezTo>
                      <a:pt x="8799" y="9478"/>
                      <a:pt x="8608" y="9264"/>
                      <a:pt x="8620" y="9014"/>
                    </a:cubicBezTo>
                    <a:cubicBezTo>
                      <a:pt x="8632" y="8633"/>
                      <a:pt x="8656" y="8252"/>
                      <a:pt x="8668" y="7871"/>
                    </a:cubicBezTo>
                    <a:cubicBezTo>
                      <a:pt x="8692" y="7490"/>
                      <a:pt x="8704" y="7109"/>
                      <a:pt x="8715" y="6728"/>
                    </a:cubicBezTo>
                    <a:cubicBezTo>
                      <a:pt x="8727" y="6704"/>
                      <a:pt x="8727" y="6680"/>
                      <a:pt x="8739" y="6645"/>
                    </a:cubicBezTo>
                    <a:lnTo>
                      <a:pt x="9716" y="6645"/>
                    </a:lnTo>
                    <a:cubicBezTo>
                      <a:pt x="9716" y="6680"/>
                      <a:pt x="9716" y="6704"/>
                      <a:pt x="9716" y="6728"/>
                    </a:cubicBezTo>
                    <a:cubicBezTo>
                      <a:pt x="9692" y="7109"/>
                      <a:pt x="9656" y="7490"/>
                      <a:pt x="9632" y="7871"/>
                    </a:cubicBezTo>
                    <a:close/>
                    <a:moveTo>
                      <a:pt x="11597" y="6728"/>
                    </a:moveTo>
                    <a:cubicBezTo>
                      <a:pt x="11549" y="7109"/>
                      <a:pt x="11501" y="7490"/>
                      <a:pt x="11442" y="7871"/>
                    </a:cubicBezTo>
                    <a:cubicBezTo>
                      <a:pt x="11394" y="8252"/>
                      <a:pt x="11335" y="8633"/>
                      <a:pt x="11287" y="9014"/>
                    </a:cubicBezTo>
                    <a:cubicBezTo>
                      <a:pt x="11251" y="9264"/>
                      <a:pt x="11025" y="9478"/>
                      <a:pt x="10775" y="9478"/>
                    </a:cubicBezTo>
                    <a:cubicBezTo>
                      <a:pt x="10525" y="9478"/>
                      <a:pt x="10347" y="9264"/>
                      <a:pt x="10370" y="9014"/>
                    </a:cubicBezTo>
                    <a:cubicBezTo>
                      <a:pt x="10406" y="8633"/>
                      <a:pt x="10454" y="8252"/>
                      <a:pt x="10489" y="7871"/>
                    </a:cubicBezTo>
                    <a:cubicBezTo>
                      <a:pt x="10525" y="7490"/>
                      <a:pt x="10573" y="7109"/>
                      <a:pt x="10609" y="6728"/>
                    </a:cubicBezTo>
                    <a:cubicBezTo>
                      <a:pt x="10609" y="6704"/>
                      <a:pt x="10620" y="6680"/>
                      <a:pt x="10620" y="6645"/>
                    </a:cubicBezTo>
                    <a:lnTo>
                      <a:pt x="11609" y="6645"/>
                    </a:lnTo>
                    <a:cubicBezTo>
                      <a:pt x="11609" y="6680"/>
                      <a:pt x="11609" y="6704"/>
                      <a:pt x="11597" y="672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05" name="Google Shape;706;p29">
                <a:extLst>
                  <a:ext uri="{FF2B5EF4-FFF2-40B4-BE49-F238E27FC236}">
                    <a16:creationId xmlns:a16="http://schemas.microsoft.com/office/drawing/2014/main" id="{F09FF3A8-7E79-A188-4BFA-3CF2F98FDCF9}"/>
                  </a:ext>
                </a:extLst>
              </p:cNvPr>
              <p:cNvSpPr/>
              <p:nvPr/>
            </p:nvSpPr>
            <p:spPr>
              <a:xfrm>
                <a:off x="6289133" y="4248176"/>
                <a:ext cx="4833382" cy="271200"/>
              </a:xfrm>
              <a:prstGeom prst="roundRect">
                <a:avLst>
                  <a:gd name="adj" fmla="val 50000"/>
                </a:avLst>
              </a:prstGeom>
              <a:solidFill>
                <a:srgbClr val="162F65"/>
              </a:solidFill>
              <a:ln>
                <a:solidFill>
                  <a:srgbClr val="162F65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sz="400" kern="120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0"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1600" kern="1200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a lifestyle product environment</a:t>
                </a:r>
                <a:endParaRPr lang="en-TW" sz="1600" kern="120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1126" name="Group 1125">
              <a:extLst>
                <a:ext uri="{FF2B5EF4-FFF2-40B4-BE49-F238E27FC236}">
                  <a16:creationId xmlns:a16="http://schemas.microsoft.com/office/drawing/2014/main" id="{0BEBAD21-065C-C71A-000F-ED067C362099}"/>
                </a:ext>
              </a:extLst>
            </p:cNvPr>
            <p:cNvGrpSpPr/>
            <p:nvPr/>
          </p:nvGrpSpPr>
          <p:grpSpPr>
            <a:xfrm>
              <a:off x="4803421" y="4752296"/>
              <a:ext cx="6887807" cy="757550"/>
              <a:chOff x="4234708" y="4650175"/>
              <a:chExt cx="6887807" cy="757550"/>
            </a:xfrm>
          </p:grpSpPr>
          <p:sp>
            <p:nvSpPr>
              <p:cNvPr id="1108" name="Google Shape;709;p29">
                <a:extLst>
                  <a:ext uri="{FF2B5EF4-FFF2-40B4-BE49-F238E27FC236}">
                    <a16:creationId xmlns:a16="http://schemas.microsoft.com/office/drawing/2014/main" id="{D0998DD4-2B09-77CB-85B9-3274AA56B6D6}"/>
                  </a:ext>
                </a:extLst>
              </p:cNvPr>
              <p:cNvSpPr/>
              <p:nvPr/>
            </p:nvSpPr>
            <p:spPr>
              <a:xfrm>
                <a:off x="4848758" y="5028800"/>
                <a:ext cx="14403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57615" h="1" fill="none" extrusionOk="0">
                    <a:moveTo>
                      <a:pt x="1" y="0"/>
                    </a:moveTo>
                    <a:lnTo>
                      <a:pt x="57615" y="0"/>
                    </a:lnTo>
                  </a:path>
                </a:pathLst>
              </a:custGeom>
              <a:noFill/>
              <a:ln w="33625" cap="rnd" cmpd="sng">
                <a:solidFill>
                  <a:srgbClr val="054EA3"/>
                </a:solidFill>
                <a:prstDash val="solid"/>
                <a:miter lim="1190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09" name="Google Shape;710;p29">
                <a:extLst>
                  <a:ext uri="{FF2B5EF4-FFF2-40B4-BE49-F238E27FC236}">
                    <a16:creationId xmlns:a16="http://schemas.microsoft.com/office/drawing/2014/main" id="{B74A71E6-FC78-6053-75A6-A2DFE0DE979F}"/>
                  </a:ext>
                </a:extLst>
              </p:cNvPr>
              <p:cNvSpPr/>
              <p:nvPr/>
            </p:nvSpPr>
            <p:spPr>
              <a:xfrm>
                <a:off x="4234708" y="4650175"/>
                <a:ext cx="656350" cy="757550"/>
              </a:xfrm>
              <a:custGeom>
                <a:avLst/>
                <a:gdLst/>
                <a:ahLst/>
                <a:cxnLst/>
                <a:rect l="l" t="t" r="r" b="b"/>
                <a:pathLst>
                  <a:path w="26254" h="30302" extrusionOk="0">
                    <a:moveTo>
                      <a:pt x="13133" y="0"/>
                    </a:moveTo>
                    <a:lnTo>
                      <a:pt x="0" y="7573"/>
                    </a:lnTo>
                    <a:lnTo>
                      <a:pt x="0" y="22729"/>
                    </a:lnTo>
                    <a:lnTo>
                      <a:pt x="13133" y="30302"/>
                    </a:lnTo>
                    <a:lnTo>
                      <a:pt x="26253" y="22729"/>
                    </a:lnTo>
                    <a:lnTo>
                      <a:pt x="26253" y="7573"/>
                    </a:lnTo>
                    <a:lnTo>
                      <a:pt x="131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54EA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0" name="Google Shape;711;p29">
                <a:extLst>
                  <a:ext uri="{FF2B5EF4-FFF2-40B4-BE49-F238E27FC236}">
                    <a16:creationId xmlns:a16="http://schemas.microsoft.com/office/drawing/2014/main" id="{8EB48BB8-9652-398A-CF88-B4955A8A7160}"/>
                  </a:ext>
                </a:extLst>
              </p:cNvPr>
              <p:cNvSpPr/>
              <p:nvPr/>
            </p:nvSpPr>
            <p:spPr>
              <a:xfrm>
                <a:off x="4296308" y="4721025"/>
                <a:ext cx="533425" cy="615875"/>
              </a:xfrm>
              <a:custGeom>
                <a:avLst/>
                <a:gdLst/>
                <a:ahLst/>
                <a:cxnLst/>
                <a:rect l="l" t="t" r="r" b="b"/>
                <a:pathLst>
                  <a:path w="21337" h="24635" extrusionOk="0">
                    <a:moveTo>
                      <a:pt x="10669" y="0"/>
                    </a:moveTo>
                    <a:lnTo>
                      <a:pt x="1" y="6156"/>
                    </a:lnTo>
                    <a:lnTo>
                      <a:pt x="1" y="18479"/>
                    </a:lnTo>
                    <a:lnTo>
                      <a:pt x="10669" y="24634"/>
                    </a:lnTo>
                    <a:lnTo>
                      <a:pt x="21337" y="18479"/>
                    </a:lnTo>
                    <a:lnTo>
                      <a:pt x="21337" y="6156"/>
                    </a:lnTo>
                    <a:lnTo>
                      <a:pt x="10669" y="0"/>
                    </a:lnTo>
                    <a:close/>
                  </a:path>
                </a:pathLst>
              </a:custGeom>
              <a:solidFill>
                <a:srgbClr val="054EA3"/>
              </a:solidFill>
              <a:ln>
                <a:solidFill>
                  <a:srgbClr val="054EA3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1" name="Google Shape;712;p29">
                <a:extLst>
                  <a:ext uri="{FF2B5EF4-FFF2-40B4-BE49-F238E27FC236}">
                    <a16:creationId xmlns:a16="http://schemas.microsoft.com/office/drawing/2014/main" id="{6D73AD9F-09DE-93B7-BE71-D2E897DD23C3}"/>
                  </a:ext>
                </a:extLst>
              </p:cNvPr>
              <p:cNvSpPr/>
              <p:nvPr/>
            </p:nvSpPr>
            <p:spPr>
              <a:xfrm>
                <a:off x="4412108" y="4845150"/>
                <a:ext cx="298875" cy="300200"/>
              </a:xfrm>
              <a:custGeom>
                <a:avLst/>
                <a:gdLst/>
                <a:ahLst/>
                <a:cxnLst/>
                <a:rect l="l" t="t" r="r" b="b"/>
                <a:pathLst>
                  <a:path w="11955" h="12008" extrusionOk="0">
                    <a:moveTo>
                      <a:pt x="5080" y="0"/>
                    </a:moveTo>
                    <a:cubicBezTo>
                      <a:pt x="4833" y="0"/>
                      <a:pt x="4541" y="139"/>
                      <a:pt x="4298" y="452"/>
                    </a:cubicBezTo>
                    <a:cubicBezTo>
                      <a:pt x="4108" y="703"/>
                      <a:pt x="3929" y="1179"/>
                      <a:pt x="3894" y="1476"/>
                    </a:cubicBezTo>
                    <a:cubicBezTo>
                      <a:pt x="3786" y="2405"/>
                      <a:pt x="4382" y="2953"/>
                      <a:pt x="4608" y="3286"/>
                    </a:cubicBezTo>
                    <a:cubicBezTo>
                      <a:pt x="4763" y="3512"/>
                      <a:pt x="4846" y="3929"/>
                      <a:pt x="4691" y="4441"/>
                    </a:cubicBezTo>
                    <a:lnTo>
                      <a:pt x="1096" y="4441"/>
                    </a:lnTo>
                    <a:cubicBezTo>
                      <a:pt x="393" y="4441"/>
                      <a:pt x="0" y="4989"/>
                      <a:pt x="238" y="5656"/>
                    </a:cubicBezTo>
                    <a:lnTo>
                      <a:pt x="2072" y="10728"/>
                    </a:lnTo>
                    <a:cubicBezTo>
                      <a:pt x="2179" y="11013"/>
                      <a:pt x="2513" y="11251"/>
                      <a:pt x="2810" y="11251"/>
                    </a:cubicBezTo>
                    <a:lnTo>
                      <a:pt x="7132" y="11251"/>
                    </a:lnTo>
                    <a:cubicBezTo>
                      <a:pt x="7430" y="11251"/>
                      <a:pt x="7858" y="11430"/>
                      <a:pt x="8073" y="11644"/>
                    </a:cubicBezTo>
                    <a:lnTo>
                      <a:pt x="8275" y="11847"/>
                    </a:lnTo>
                    <a:cubicBezTo>
                      <a:pt x="8382" y="11954"/>
                      <a:pt x="8525" y="12007"/>
                      <a:pt x="8668" y="12007"/>
                    </a:cubicBezTo>
                    <a:cubicBezTo>
                      <a:pt x="8811" y="12007"/>
                      <a:pt x="8954" y="11954"/>
                      <a:pt x="9061" y="11847"/>
                    </a:cubicBezTo>
                    <a:lnTo>
                      <a:pt x="11728" y="9168"/>
                    </a:lnTo>
                    <a:cubicBezTo>
                      <a:pt x="11954" y="8954"/>
                      <a:pt x="11954" y="8596"/>
                      <a:pt x="11728" y="8382"/>
                    </a:cubicBezTo>
                    <a:lnTo>
                      <a:pt x="9371" y="6013"/>
                    </a:lnTo>
                    <a:cubicBezTo>
                      <a:pt x="9144" y="5798"/>
                      <a:pt x="8978" y="5620"/>
                      <a:pt x="8978" y="5608"/>
                    </a:cubicBezTo>
                    <a:cubicBezTo>
                      <a:pt x="8978" y="5608"/>
                      <a:pt x="8013" y="3810"/>
                      <a:pt x="6608" y="2893"/>
                    </a:cubicBezTo>
                    <a:cubicBezTo>
                      <a:pt x="5215" y="1965"/>
                      <a:pt x="5608" y="1298"/>
                      <a:pt x="5608" y="548"/>
                    </a:cubicBezTo>
                    <a:cubicBezTo>
                      <a:pt x="5608" y="203"/>
                      <a:pt x="5377" y="0"/>
                      <a:pt x="508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2" name="Google Shape;713;p29">
                <a:extLst>
                  <a:ext uri="{FF2B5EF4-FFF2-40B4-BE49-F238E27FC236}">
                    <a16:creationId xmlns:a16="http://schemas.microsoft.com/office/drawing/2014/main" id="{F4D78560-76F1-ED36-FDBC-E07851B62F36}"/>
                  </a:ext>
                </a:extLst>
              </p:cNvPr>
              <p:cNvSpPr/>
              <p:nvPr/>
            </p:nvSpPr>
            <p:spPr>
              <a:xfrm>
                <a:off x="6289132" y="4893213"/>
                <a:ext cx="4833383" cy="271200"/>
              </a:xfrm>
              <a:prstGeom prst="roundRect">
                <a:avLst>
                  <a:gd name="adj" fmla="val 50000"/>
                </a:avLst>
              </a:prstGeom>
              <a:solidFill>
                <a:srgbClr val="054EA3"/>
              </a:solidFill>
              <a:ln>
                <a:solidFill>
                  <a:srgbClr val="054EA3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sz="500" kern="120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0"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1600" kern="1200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a company that offers continuous learning</a:t>
                </a:r>
                <a:endParaRPr lang="en-TW" sz="1600" kern="120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55291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CE3D79D-9937-4944-AD81-0FC200BD7621}" vid="{BCC81741-5431-AC49-8B2B-A347A638C9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</TotalTime>
  <Words>43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Segoe UI</vt:lpstr>
      <vt:lpstr>Office Theme</vt:lpstr>
      <vt:lpstr>You are looking for a career in…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are looking for a career in…</dc:title>
  <dc:creator>Steven Parker</dc:creator>
  <cp:lastModifiedBy>Kathy Chan</cp:lastModifiedBy>
  <cp:revision>4</cp:revision>
  <cp:lastPrinted>2021-07-29T07:37:01Z</cp:lastPrinted>
  <dcterms:created xsi:type="dcterms:W3CDTF">2022-11-04T05:21:44Z</dcterms:created>
  <dcterms:modified xsi:type="dcterms:W3CDTF">2022-11-04T09:34:25Z</dcterms:modified>
</cp:coreProperties>
</file>